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61" r:id="rId5"/>
    <p:sldId id="265" r:id="rId6"/>
    <p:sldId id="292" r:id="rId7"/>
    <p:sldId id="263" r:id="rId8"/>
    <p:sldId id="264" r:id="rId9"/>
    <p:sldId id="266" r:id="rId10"/>
    <p:sldId id="267" r:id="rId11"/>
    <p:sldId id="268" r:id="rId12"/>
    <p:sldId id="259" r:id="rId13"/>
    <p:sldId id="260" r:id="rId14"/>
    <p:sldId id="269" r:id="rId15"/>
    <p:sldId id="271" r:id="rId16"/>
    <p:sldId id="272" r:id="rId17"/>
    <p:sldId id="273" r:id="rId18"/>
    <p:sldId id="274" r:id="rId19"/>
    <p:sldId id="291" r:id="rId20"/>
    <p:sldId id="290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4" r:id="rId34"/>
    <p:sldId id="295" r:id="rId35"/>
    <p:sldId id="296" r:id="rId36"/>
    <p:sldId id="297" r:id="rId37"/>
    <p:sldId id="293" r:id="rId38"/>
    <p:sldId id="288" r:id="rId39"/>
  </p:sldIdLst>
  <p:sldSz cx="9144000" cy="6858000" type="screen4x3"/>
  <p:notesSz cx="6797675" cy="98742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FF"/>
    <a:srgbClr val="FF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A0700-CE7A-4217-A05C-A1D2EF81D2D1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9F69BD95-89EA-4665-A82B-C14BB92001E0}">
      <dgm:prSet phldrT="[ข้อความ]"/>
      <dgm:spPr/>
      <dgm:t>
        <a:bodyPr/>
        <a:lstStyle/>
        <a:p>
          <a:r>
            <a:rPr lang="th-TH" b="1" smtClean="0"/>
            <a:t>ทำร้ายจิตใจ</a:t>
          </a:r>
          <a:endParaRPr lang="th-TH" b="1" dirty="0"/>
        </a:p>
      </dgm:t>
    </dgm:pt>
    <dgm:pt modelId="{66BAE9C4-6188-447D-872E-70C5FD5248FA}" type="parTrans" cxnId="{458729E5-4110-47FF-B468-8CCFD8E5684B}">
      <dgm:prSet/>
      <dgm:spPr/>
      <dgm:t>
        <a:bodyPr/>
        <a:lstStyle/>
        <a:p>
          <a:endParaRPr lang="th-TH"/>
        </a:p>
      </dgm:t>
    </dgm:pt>
    <dgm:pt modelId="{8E309FED-A59D-4388-B2ED-4BEA29F25F82}" type="sibTrans" cxnId="{458729E5-4110-47FF-B468-8CCFD8E5684B}">
      <dgm:prSet/>
      <dgm:spPr/>
      <dgm:t>
        <a:bodyPr/>
        <a:lstStyle/>
        <a:p>
          <a:endParaRPr lang="th-TH"/>
        </a:p>
      </dgm:t>
    </dgm:pt>
    <dgm:pt modelId="{053E265B-84AD-42B0-9C9E-7880AF88C131}">
      <dgm:prSet phldrT="[ข้อความ]"/>
      <dgm:spPr/>
      <dgm:t>
        <a:bodyPr/>
        <a:lstStyle/>
        <a:p>
          <a:r>
            <a:rPr lang="th-TH" dirty="0" smtClean="0"/>
            <a:t>นิ่งเฉยหูทวนลม</a:t>
          </a:r>
          <a:endParaRPr lang="th-TH" dirty="0"/>
        </a:p>
      </dgm:t>
    </dgm:pt>
    <dgm:pt modelId="{9812E836-D9C7-4ADC-8B50-B57118A33E3B}" type="parTrans" cxnId="{5CB3BBE0-F56C-4D42-86DA-A1A0F4C35904}">
      <dgm:prSet/>
      <dgm:spPr/>
      <dgm:t>
        <a:bodyPr/>
        <a:lstStyle/>
        <a:p>
          <a:endParaRPr lang="th-TH"/>
        </a:p>
      </dgm:t>
    </dgm:pt>
    <dgm:pt modelId="{DDE66E9F-5577-4976-9E1D-628C8932B3E7}" type="sibTrans" cxnId="{5CB3BBE0-F56C-4D42-86DA-A1A0F4C35904}">
      <dgm:prSet/>
      <dgm:spPr/>
      <dgm:t>
        <a:bodyPr/>
        <a:lstStyle/>
        <a:p>
          <a:endParaRPr lang="th-TH"/>
        </a:p>
      </dgm:t>
    </dgm:pt>
    <dgm:pt modelId="{CCCB7F19-71CC-4387-8723-794322ACCCE8}">
      <dgm:prSet phldrT="[ข้อความ]"/>
      <dgm:spPr/>
      <dgm:t>
        <a:bodyPr/>
        <a:lstStyle/>
        <a:p>
          <a:r>
            <a:rPr lang="th-TH" dirty="0" err="1" smtClean="0"/>
            <a:t>ผลุนผ</a:t>
          </a:r>
          <a:r>
            <a:rPr lang="th-TH" dirty="0" smtClean="0"/>
            <a:t>ลันออกจากบ้าน (ละเลย)</a:t>
          </a:r>
          <a:endParaRPr lang="th-TH" dirty="0"/>
        </a:p>
      </dgm:t>
    </dgm:pt>
    <dgm:pt modelId="{74F38A0E-B2FF-41C7-9BBA-C2BF4238F94B}" type="parTrans" cxnId="{F494A601-4510-42AF-B8C3-A35DFC91FE91}">
      <dgm:prSet/>
      <dgm:spPr/>
      <dgm:t>
        <a:bodyPr/>
        <a:lstStyle/>
        <a:p>
          <a:endParaRPr lang="th-TH"/>
        </a:p>
      </dgm:t>
    </dgm:pt>
    <dgm:pt modelId="{84E5D10E-F84F-40AE-9328-A3224D7A5FC8}" type="sibTrans" cxnId="{F494A601-4510-42AF-B8C3-A35DFC91FE91}">
      <dgm:prSet/>
      <dgm:spPr/>
      <dgm:t>
        <a:bodyPr/>
        <a:lstStyle/>
        <a:p>
          <a:endParaRPr lang="th-TH"/>
        </a:p>
      </dgm:t>
    </dgm:pt>
    <dgm:pt modelId="{A55A6BE8-07FD-4D28-B603-527228EABB6C}">
      <dgm:prSet phldrT="[ข้อความ]"/>
      <dgm:spPr/>
      <dgm:t>
        <a:bodyPr/>
        <a:lstStyle/>
        <a:p>
          <a:r>
            <a:rPr lang="th-TH" b="1" smtClean="0"/>
            <a:t>มุ่งจะทำร้ายร่างกาย</a:t>
          </a:r>
          <a:endParaRPr lang="th-TH" b="1" dirty="0"/>
        </a:p>
      </dgm:t>
    </dgm:pt>
    <dgm:pt modelId="{52547507-B4C7-4BBD-827F-55051502A696}" type="parTrans" cxnId="{3C579C4C-1D4E-486C-B9C0-72791B07CF8D}">
      <dgm:prSet/>
      <dgm:spPr/>
      <dgm:t>
        <a:bodyPr/>
        <a:lstStyle/>
        <a:p>
          <a:endParaRPr lang="th-TH"/>
        </a:p>
      </dgm:t>
    </dgm:pt>
    <dgm:pt modelId="{D3231FF2-8B0B-4620-862D-8AED746C3848}" type="sibTrans" cxnId="{3C579C4C-1D4E-486C-B9C0-72791B07CF8D}">
      <dgm:prSet/>
      <dgm:spPr/>
      <dgm:t>
        <a:bodyPr/>
        <a:lstStyle/>
        <a:p>
          <a:endParaRPr lang="th-TH"/>
        </a:p>
      </dgm:t>
    </dgm:pt>
    <dgm:pt modelId="{F7E4BF34-8885-45EE-AB94-CDB019798E17}">
      <dgm:prSet phldrT="[ข้อความ]"/>
      <dgm:spPr/>
      <dgm:t>
        <a:bodyPr/>
        <a:lstStyle/>
        <a:p>
          <a:r>
            <a:rPr lang="th-TH" dirty="0" smtClean="0"/>
            <a:t>พูดจาขู่อาฆาต/ขู่จะตี</a:t>
          </a:r>
          <a:endParaRPr lang="th-TH" dirty="0"/>
        </a:p>
      </dgm:t>
    </dgm:pt>
    <dgm:pt modelId="{CF25B24C-4246-419C-B08A-34AD641D5782}" type="parTrans" cxnId="{A6E63AA4-009C-4D75-A089-70BF7396849C}">
      <dgm:prSet/>
      <dgm:spPr/>
      <dgm:t>
        <a:bodyPr/>
        <a:lstStyle/>
        <a:p>
          <a:endParaRPr lang="th-TH"/>
        </a:p>
      </dgm:t>
    </dgm:pt>
    <dgm:pt modelId="{95335C10-6F18-4D2F-BEFA-670FD2C71E93}" type="sibTrans" cxnId="{A6E63AA4-009C-4D75-A089-70BF7396849C}">
      <dgm:prSet/>
      <dgm:spPr/>
      <dgm:t>
        <a:bodyPr/>
        <a:lstStyle/>
        <a:p>
          <a:endParaRPr lang="th-TH"/>
        </a:p>
      </dgm:t>
    </dgm:pt>
    <dgm:pt modelId="{37EBA5AA-74BC-49EE-9E6C-98B6E8238176}">
      <dgm:prSet phldrT="[ข้อความ]"/>
      <dgm:spPr/>
      <dgm:t>
        <a:bodyPr/>
        <a:lstStyle/>
        <a:p>
          <a:r>
            <a:rPr lang="th-TH" dirty="0" smtClean="0"/>
            <a:t>การทุบ ทำลายข้าวของ</a:t>
          </a:r>
          <a:endParaRPr lang="th-TH" dirty="0"/>
        </a:p>
      </dgm:t>
    </dgm:pt>
    <dgm:pt modelId="{2FF07C4B-1EDC-459B-BFE5-C92D2F5F5A13}" type="parTrans" cxnId="{E203948D-31BE-4F63-9E7D-F48F6DBB29EF}">
      <dgm:prSet/>
      <dgm:spPr/>
      <dgm:t>
        <a:bodyPr/>
        <a:lstStyle/>
        <a:p>
          <a:endParaRPr lang="th-TH"/>
        </a:p>
      </dgm:t>
    </dgm:pt>
    <dgm:pt modelId="{DB4925E0-5106-47E7-B4B5-6BF93A1FD0FE}" type="sibTrans" cxnId="{E203948D-31BE-4F63-9E7D-F48F6DBB29EF}">
      <dgm:prSet/>
      <dgm:spPr/>
      <dgm:t>
        <a:bodyPr/>
        <a:lstStyle/>
        <a:p>
          <a:endParaRPr lang="th-TH"/>
        </a:p>
      </dgm:t>
    </dgm:pt>
    <dgm:pt modelId="{54F83FAE-639A-4D84-B8DC-6CF35D1FBEFF}">
      <dgm:prSet phldrT="[ข้อความ]"/>
      <dgm:spPr/>
      <dgm:t>
        <a:bodyPr/>
        <a:lstStyle/>
        <a:p>
          <a:r>
            <a:rPr lang="th-TH" b="1" smtClean="0"/>
            <a:t>ทำร้ายร่างกาย</a:t>
          </a:r>
          <a:endParaRPr lang="th-TH" b="1" dirty="0"/>
        </a:p>
      </dgm:t>
    </dgm:pt>
    <dgm:pt modelId="{EDAD8548-7DBD-4897-A92C-C704B853CA2D}" type="parTrans" cxnId="{919908DE-53BB-4FE7-BD74-F1A476F63BD0}">
      <dgm:prSet/>
      <dgm:spPr/>
      <dgm:t>
        <a:bodyPr/>
        <a:lstStyle/>
        <a:p>
          <a:endParaRPr lang="th-TH"/>
        </a:p>
      </dgm:t>
    </dgm:pt>
    <dgm:pt modelId="{3B3B3F8D-52DF-4F27-8732-04DA9CCF5CEA}" type="sibTrans" cxnId="{919908DE-53BB-4FE7-BD74-F1A476F63BD0}">
      <dgm:prSet/>
      <dgm:spPr/>
      <dgm:t>
        <a:bodyPr/>
        <a:lstStyle/>
        <a:p>
          <a:endParaRPr lang="th-TH"/>
        </a:p>
      </dgm:t>
    </dgm:pt>
    <dgm:pt modelId="{BF445DAA-82FF-4113-870A-AF9DDD1D4CB2}">
      <dgm:prSet phldrT="[ข้อความ]"/>
      <dgm:spPr/>
      <dgm:t>
        <a:bodyPr/>
        <a:lstStyle/>
        <a:p>
          <a:r>
            <a:rPr lang="th-TH" dirty="0" smtClean="0"/>
            <a:t>เตะตบตี</a:t>
          </a:r>
          <a:endParaRPr lang="th-TH" dirty="0"/>
        </a:p>
      </dgm:t>
    </dgm:pt>
    <dgm:pt modelId="{B4098CD9-5264-4CFA-9766-D68D8BE7FA95}" type="parTrans" cxnId="{6B2E4ECF-3210-4222-A60C-F8BF6101CDFB}">
      <dgm:prSet/>
      <dgm:spPr/>
      <dgm:t>
        <a:bodyPr/>
        <a:lstStyle/>
        <a:p>
          <a:endParaRPr lang="th-TH"/>
        </a:p>
      </dgm:t>
    </dgm:pt>
    <dgm:pt modelId="{62940929-D4A2-4303-900F-63032021DCAB}" type="sibTrans" cxnId="{6B2E4ECF-3210-4222-A60C-F8BF6101CDFB}">
      <dgm:prSet/>
      <dgm:spPr/>
      <dgm:t>
        <a:bodyPr/>
        <a:lstStyle/>
        <a:p>
          <a:endParaRPr lang="th-TH"/>
        </a:p>
      </dgm:t>
    </dgm:pt>
    <dgm:pt modelId="{313FEC93-B121-458D-92BE-ABB7D488D40F}">
      <dgm:prSet phldrT="[ข้อความ]"/>
      <dgm:spPr/>
      <dgm:t>
        <a:bodyPr/>
        <a:lstStyle/>
        <a:p>
          <a:r>
            <a:rPr lang="th-TH" dirty="0" smtClean="0"/>
            <a:t>ทำร้ายด้วยอาวุธ</a:t>
          </a:r>
          <a:endParaRPr lang="th-TH" dirty="0"/>
        </a:p>
      </dgm:t>
    </dgm:pt>
    <dgm:pt modelId="{38101F35-BC52-47C5-859E-90D5F3981968}" type="parTrans" cxnId="{1210F4B7-8CF1-4D1E-8AAC-D00C0B6C6AF9}">
      <dgm:prSet/>
      <dgm:spPr/>
      <dgm:t>
        <a:bodyPr/>
        <a:lstStyle/>
        <a:p>
          <a:endParaRPr lang="th-TH"/>
        </a:p>
      </dgm:t>
    </dgm:pt>
    <dgm:pt modelId="{C284ABCE-A563-4E32-AADE-B7CD392B83B2}" type="sibTrans" cxnId="{1210F4B7-8CF1-4D1E-8AAC-D00C0B6C6AF9}">
      <dgm:prSet/>
      <dgm:spPr/>
      <dgm:t>
        <a:bodyPr/>
        <a:lstStyle/>
        <a:p>
          <a:endParaRPr lang="th-TH"/>
        </a:p>
      </dgm:t>
    </dgm:pt>
    <dgm:pt modelId="{4D0B405B-A91A-480F-AE64-B55D9E856BB0}">
      <dgm:prSet phldrT="[ข้อความ]"/>
      <dgm:spPr/>
      <dgm:t>
        <a:bodyPr/>
        <a:lstStyle/>
        <a:p>
          <a:r>
            <a:rPr lang="th-TH" dirty="0" smtClean="0"/>
            <a:t>การไม่เอาใจใส่</a:t>
          </a:r>
          <a:endParaRPr lang="th-TH" dirty="0"/>
        </a:p>
      </dgm:t>
    </dgm:pt>
    <dgm:pt modelId="{A169E787-D87B-4330-B865-3C4C9063EA09}" type="parTrans" cxnId="{4FF5CC3E-C70F-48A0-8714-03CAB53FD2AD}">
      <dgm:prSet/>
      <dgm:spPr/>
      <dgm:t>
        <a:bodyPr/>
        <a:lstStyle/>
        <a:p>
          <a:endParaRPr lang="th-TH"/>
        </a:p>
      </dgm:t>
    </dgm:pt>
    <dgm:pt modelId="{8A4E4A81-E609-47E2-9314-0BAD61E0587F}" type="sibTrans" cxnId="{4FF5CC3E-C70F-48A0-8714-03CAB53FD2AD}">
      <dgm:prSet/>
      <dgm:spPr/>
      <dgm:t>
        <a:bodyPr/>
        <a:lstStyle/>
        <a:p>
          <a:endParaRPr lang="th-TH"/>
        </a:p>
      </dgm:t>
    </dgm:pt>
    <dgm:pt modelId="{657E8D8A-CDC7-4E97-96EF-ED2A728A8005}">
      <dgm:prSet phldrT="[ข้อความ]"/>
      <dgm:spPr/>
      <dgm:t>
        <a:bodyPr/>
        <a:lstStyle/>
        <a:p>
          <a:r>
            <a:rPr lang="th-TH" dirty="0" smtClean="0"/>
            <a:t>การใช้อำนาจบังคับ</a:t>
          </a:r>
          <a:endParaRPr lang="th-TH" dirty="0"/>
        </a:p>
      </dgm:t>
    </dgm:pt>
    <dgm:pt modelId="{79B5FF0A-5FB2-40E4-A7A4-A55AA76BB8B6}" type="parTrans" cxnId="{ED6B9D20-71E9-4C89-8068-457201CBBD10}">
      <dgm:prSet/>
      <dgm:spPr/>
      <dgm:t>
        <a:bodyPr/>
        <a:lstStyle/>
        <a:p>
          <a:endParaRPr lang="th-TH"/>
        </a:p>
      </dgm:t>
    </dgm:pt>
    <dgm:pt modelId="{1C238464-E555-424D-90B0-DDB019FB4CB6}" type="sibTrans" cxnId="{ED6B9D20-71E9-4C89-8068-457201CBBD10}">
      <dgm:prSet/>
      <dgm:spPr/>
      <dgm:t>
        <a:bodyPr/>
        <a:lstStyle/>
        <a:p>
          <a:endParaRPr lang="th-TH"/>
        </a:p>
      </dgm:t>
    </dgm:pt>
    <dgm:pt modelId="{F24D3D2E-0219-4693-89FE-DBC8CD2BFB9D}">
      <dgm:prSet phldrT="[ข้อความ]"/>
      <dgm:spPr/>
      <dgm:t>
        <a:bodyPr/>
        <a:lstStyle/>
        <a:p>
          <a:r>
            <a:rPr lang="th-TH" dirty="0" smtClean="0"/>
            <a:t>การทอดทิ้ง</a:t>
          </a:r>
          <a:endParaRPr lang="th-TH" dirty="0"/>
        </a:p>
      </dgm:t>
    </dgm:pt>
    <dgm:pt modelId="{55D64D80-DB7B-41AD-91B2-DA530243362D}" type="parTrans" cxnId="{15740739-EF7B-4573-B52D-13F95E9D7153}">
      <dgm:prSet/>
      <dgm:spPr/>
      <dgm:t>
        <a:bodyPr/>
        <a:lstStyle/>
        <a:p>
          <a:endParaRPr lang="th-TH"/>
        </a:p>
      </dgm:t>
    </dgm:pt>
    <dgm:pt modelId="{ADEE5DEB-9212-4CC4-97C8-2DDDE2690B83}" type="sibTrans" cxnId="{15740739-EF7B-4573-B52D-13F95E9D7153}">
      <dgm:prSet/>
      <dgm:spPr/>
      <dgm:t>
        <a:bodyPr/>
        <a:lstStyle/>
        <a:p>
          <a:endParaRPr lang="th-TH"/>
        </a:p>
      </dgm:t>
    </dgm:pt>
    <dgm:pt modelId="{14EEAB49-36B6-4DA4-8475-08478D34440E}" type="pres">
      <dgm:prSet presAssocID="{210A0700-CE7A-4217-A05C-A1D2EF81D2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CCCED5B-89D2-4C94-A0C5-99F4DBD91567}" type="pres">
      <dgm:prSet presAssocID="{9F69BD95-89EA-4665-A82B-C14BB92001E0}" presName="composite" presStyleCnt="0"/>
      <dgm:spPr/>
    </dgm:pt>
    <dgm:pt modelId="{B9712D4D-2B4A-4B33-AEE8-AE4F7B7BA2FC}" type="pres">
      <dgm:prSet presAssocID="{9F69BD95-89EA-4665-A82B-C14BB92001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373F2D-FE87-4227-B1E7-E16C79EA68C4}" type="pres">
      <dgm:prSet presAssocID="{9F69BD95-89EA-4665-A82B-C14BB92001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A2E003-4494-4E69-B140-2284A028ABF8}" type="pres">
      <dgm:prSet presAssocID="{8E309FED-A59D-4388-B2ED-4BEA29F25F82}" presName="space" presStyleCnt="0"/>
      <dgm:spPr/>
    </dgm:pt>
    <dgm:pt modelId="{1F706CD9-DC40-43A1-9E81-7987F18081F3}" type="pres">
      <dgm:prSet presAssocID="{A55A6BE8-07FD-4D28-B603-527228EABB6C}" presName="composite" presStyleCnt="0"/>
      <dgm:spPr/>
    </dgm:pt>
    <dgm:pt modelId="{D302BCFC-F06D-4FD2-A706-8009A022490C}" type="pres">
      <dgm:prSet presAssocID="{A55A6BE8-07FD-4D28-B603-527228EABB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556465-8D1F-4E1C-BC4D-48C71D8D10B9}" type="pres">
      <dgm:prSet presAssocID="{A55A6BE8-07FD-4D28-B603-527228EABB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2FA1AF-7D87-4E2C-A818-80170F7428FF}" type="pres">
      <dgm:prSet presAssocID="{D3231FF2-8B0B-4620-862D-8AED746C3848}" presName="space" presStyleCnt="0"/>
      <dgm:spPr/>
    </dgm:pt>
    <dgm:pt modelId="{1590B8AE-2870-4588-9ED6-B157F27337F5}" type="pres">
      <dgm:prSet presAssocID="{54F83FAE-639A-4D84-B8DC-6CF35D1FBEFF}" presName="composite" presStyleCnt="0"/>
      <dgm:spPr/>
    </dgm:pt>
    <dgm:pt modelId="{78962624-C2AD-453B-8735-09B2996EC449}" type="pres">
      <dgm:prSet presAssocID="{54F83FAE-639A-4D84-B8DC-6CF35D1FBEF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5C4532-10AB-4775-A5B2-BBA47464B24E}" type="pres">
      <dgm:prSet presAssocID="{54F83FAE-639A-4D84-B8DC-6CF35D1FBEF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210F4B7-8CF1-4D1E-8AAC-D00C0B6C6AF9}" srcId="{54F83FAE-639A-4D84-B8DC-6CF35D1FBEFF}" destId="{313FEC93-B121-458D-92BE-ABB7D488D40F}" srcOrd="1" destOrd="0" parTransId="{38101F35-BC52-47C5-859E-90D5F3981968}" sibTransId="{C284ABCE-A563-4E32-AADE-B7CD392B83B2}"/>
    <dgm:cxn modelId="{6B2E4ECF-3210-4222-A60C-F8BF6101CDFB}" srcId="{54F83FAE-639A-4D84-B8DC-6CF35D1FBEFF}" destId="{BF445DAA-82FF-4113-870A-AF9DDD1D4CB2}" srcOrd="0" destOrd="0" parTransId="{B4098CD9-5264-4CFA-9766-D68D8BE7FA95}" sibTransId="{62940929-D4A2-4303-900F-63032021DCAB}"/>
    <dgm:cxn modelId="{E203948D-31BE-4F63-9E7D-F48F6DBB29EF}" srcId="{A55A6BE8-07FD-4D28-B603-527228EABB6C}" destId="{37EBA5AA-74BC-49EE-9E6C-98B6E8238176}" srcOrd="1" destOrd="0" parTransId="{2FF07C4B-1EDC-459B-BFE5-C92D2F5F5A13}" sibTransId="{DB4925E0-5106-47E7-B4B5-6BF93A1FD0FE}"/>
    <dgm:cxn modelId="{7A868E00-6240-4FAF-A539-19F033B5CE33}" type="presOf" srcId="{657E8D8A-CDC7-4E97-96EF-ED2A728A8005}" destId="{D4373F2D-FE87-4227-B1E7-E16C79EA68C4}" srcOrd="0" destOrd="3" presId="urn:microsoft.com/office/officeart/2005/8/layout/hList1"/>
    <dgm:cxn modelId="{919908DE-53BB-4FE7-BD74-F1A476F63BD0}" srcId="{210A0700-CE7A-4217-A05C-A1D2EF81D2D1}" destId="{54F83FAE-639A-4D84-B8DC-6CF35D1FBEFF}" srcOrd="2" destOrd="0" parTransId="{EDAD8548-7DBD-4897-A92C-C704B853CA2D}" sibTransId="{3B3B3F8D-52DF-4F27-8732-04DA9CCF5CEA}"/>
    <dgm:cxn modelId="{15740739-EF7B-4573-B52D-13F95E9D7153}" srcId="{9F69BD95-89EA-4665-A82B-C14BB92001E0}" destId="{F24D3D2E-0219-4693-89FE-DBC8CD2BFB9D}" srcOrd="4" destOrd="0" parTransId="{55D64D80-DB7B-41AD-91B2-DA530243362D}" sibTransId="{ADEE5DEB-9212-4CC4-97C8-2DDDE2690B83}"/>
    <dgm:cxn modelId="{A218CAD6-E3FF-44F3-9743-B3BBC1CDCBA8}" type="presOf" srcId="{37EBA5AA-74BC-49EE-9E6C-98B6E8238176}" destId="{7E556465-8D1F-4E1C-BC4D-48C71D8D10B9}" srcOrd="0" destOrd="1" presId="urn:microsoft.com/office/officeart/2005/8/layout/hList1"/>
    <dgm:cxn modelId="{84C5C1D6-0E4A-4AF9-B7A0-EBB1B47F198A}" type="presOf" srcId="{54F83FAE-639A-4D84-B8DC-6CF35D1FBEFF}" destId="{78962624-C2AD-453B-8735-09B2996EC449}" srcOrd="0" destOrd="0" presId="urn:microsoft.com/office/officeart/2005/8/layout/hList1"/>
    <dgm:cxn modelId="{023B6E9C-03D5-4900-8BF9-6D36A2E4F4D7}" type="presOf" srcId="{F7E4BF34-8885-45EE-AB94-CDB019798E17}" destId="{7E556465-8D1F-4E1C-BC4D-48C71D8D10B9}" srcOrd="0" destOrd="0" presId="urn:microsoft.com/office/officeart/2005/8/layout/hList1"/>
    <dgm:cxn modelId="{8ED51418-4784-425F-9EC8-A7E6BE5FC287}" type="presOf" srcId="{9F69BD95-89EA-4665-A82B-C14BB92001E0}" destId="{B9712D4D-2B4A-4B33-AEE8-AE4F7B7BA2FC}" srcOrd="0" destOrd="0" presId="urn:microsoft.com/office/officeart/2005/8/layout/hList1"/>
    <dgm:cxn modelId="{17811BAF-23F8-4755-AC75-96BDA2B29CAF}" type="presOf" srcId="{313FEC93-B121-458D-92BE-ABB7D488D40F}" destId="{105C4532-10AB-4775-A5B2-BBA47464B24E}" srcOrd="0" destOrd="1" presId="urn:microsoft.com/office/officeart/2005/8/layout/hList1"/>
    <dgm:cxn modelId="{C65BFE5F-4125-4409-A330-4B3D45DF2777}" type="presOf" srcId="{A55A6BE8-07FD-4D28-B603-527228EABB6C}" destId="{D302BCFC-F06D-4FD2-A706-8009A022490C}" srcOrd="0" destOrd="0" presId="urn:microsoft.com/office/officeart/2005/8/layout/hList1"/>
    <dgm:cxn modelId="{3C579C4C-1D4E-486C-B9C0-72791B07CF8D}" srcId="{210A0700-CE7A-4217-A05C-A1D2EF81D2D1}" destId="{A55A6BE8-07FD-4D28-B603-527228EABB6C}" srcOrd="1" destOrd="0" parTransId="{52547507-B4C7-4BBD-827F-55051502A696}" sibTransId="{D3231FF2-8B0B-4620-862D-8AED746C3848}"/>
    <dgm:cxn modelId="{2F8354AB-2F7D-4488-BD0B-F7F24E5BFB2B}" type="presOf" srcId="{CCCB7F19-71CC-4387-8723-794322ACCCE8}" destId="{D4373F2D-FE87-4227-B1E7-E16C79EA68C4}" srcOrd="0" destOrd="1" presId="urn:microsoft.com/office/officeart/2005/8/layout/hList1"/>
    <dgm:cxn modelId="{ED6B9D20-71E9-4C89-8068-457201CBBD10}" srcId="{9F69BD95-89EA-4665-A82B-C14BB92001E0}" destId="{657E8D8A-CDC7-4E97-96EF-ED2A728A8005}" srcOrd="3" destOrd="0" parTransId="{79B5FF0A-5FB2-40E4-A7A4-A55AA76BB8B6}" sibTransId="{1C238464-E555-424D-90B0-DDB019FB4CB6}"/>
    <dgm:cxn modelId="{5CB3BBE0-F56C-4D42-86DA-A1A0F4C35904}" srcId="{9F69BD95-89EA-4665-A82B-C14BB92001E0}" destId="{053E265B-84AD-42B0-9C9E-7880AF88C131}" srcOrd="0" destOrd="0" parTransId="{9812E836-D9C7-4ADC-8B50-B57118A33E3B}" sibTransId="{DDE66E9F-5577-4976-9E1D-628C8932B3E7}"/>
    <dgm:cxn modelId="{88AA8FD0-6140-45DD-B3C1-5A5CB77CFD02}" type="presOf" srcId="{210A0700-CE7A-4217-A05C-A1D2EF81D2D1}" destId="{14EEAB49-36B6-4DA4-8475-08478D34440E}" srcOrd="0" destOrd="0" presId="urn:microsoft.com/office/officeart/2005/8/layout/hList1"/>
    <dgm:cxn modelId="{4FF5CC3E-C70F-48A0-8714-03CAB53FD2AD}" srcId="{9F69BD95-89EA-4665-A82B-C14BB92001E0}" destId="{4D0B405B-A91A-480F-AE64-B55D9E856BB0}" srcOrd="2" destOrd="0" parTransId="{A169E787-D87B-4330-B865-3C4C9063EA09}" sibTransId="{8A4E4A81-E609-47E2-9314-0BAD61E0587F}"/>
    <dgm:cxn modelId="{F494A601-4510-42AF-B8C3-A35DFC91FE91}" srcId="{9F69BD95-89EA-4665-A82B-C14BB92001E0}" destId="{CCCB7F19-71CC-4387-8723-794322ACCCE8}" srcOrd="1" destOrd="0" parTransId="{74F38A0E-B2FF-41C7-9BBA-C2BF4238F94B}" sibTransId="{84E5D10E-F84F-40AE-9328-A3224D7A5FC8}"/>
    <dgm:cxn modelId="{7883B370-038D-4150-AD6D-9B88F71E43C4}" type="presOf" srcId="{053E265B-84AD-42B0-9C9E-7880AF88C131}" destId="{D4373F2D-FE87-4227-B1E7-E16C79EA68C4}" srcOrd="0" destOrd="0" presId="urn:microsoft.com/office/officeart/2005/8/layout/hList1"/>
    <dgm:cxn modelId="{458729E5-4110-47FF-B468-8CCFD8E5684B}" srcId="{210A0700-CE7A-4217-A05C-A1D2EF81D2D1}" destId="{9F69BD95-89EA-4665-A82B-C14BB92001E0}" srcOrd="0" destOrd="0" parTransId="{66BAE9C4-6188-447D-872E-70C5FD5248FA}" sibTransId="{8E309FED-A59D-4388-B2ED-4BEA29F25F82}"/>
    <dgm:cxn modelId="{DA3E27F9-9F5E-4104-9510-DC3A77667C6E}" type="presOf" srcId="{BF445DAA-82FF-4113-870A-AF9DDD1D4CB2}" destId="{105C4532-10AB-4775-A5B2-BBA47464B24E}" srcOrd="0" destOrd="0" presId="urn:microsoft.com/office/officeart/2005/8/layout/hList1"/>
    <dgm:cxn modelId="{A6E63AA4-009C-4D75-A089-70BF7396849C}" srcId="{A55A6BE8-07FD-4D28-B603-527228EABB6C}" destId="{F7E4BF34-8885-45EE-AB94-CDB019798E17}" srcOrd="0" destOrd="0" parTransId="{CF25B24C-4246-419C-B08A-34AD641D5782}" sibTransId="{95335C10-6F18-4D2F-BEFA-670FD2C71E93}"/>
    <dgm:cxn modelId="{39FBCD13-3EFF-41C7-887D-A1D25251D709}" type="presOf" srcId="{F24D3D2E-0219-4693-89FE-DBC8CD2BFB9D}" destId="{D4373F2D-FE87-4227-B1E7-E16C79EA68C4}" srcOrd="0" destOrd="4" presId="urn:microsoft.com/office/officeart/2005/8/layout/hList1"/>
    <dgm:cxn modelId="{9580E148-18F8-479D-AC10-9888DF3F0D33}" type="presOf" srcId="{4D0B405B-A91A-480F-AE64-B55D9E856BB0}" destId="{D4373F2D-FE87-4227-B1E7-E16C79EA68C4}" srcOrd="0" destOrd="2" presId="urn:microsoft.com/office/officeart/2005/8/layout/hList1"/>
    <dgm:cxn modelId="{64BF0AFF-9FEF-4ABF-9514-39D752613299}" type="presParOf" srcId="{14EEAB49-36B6-4DA4-8475-08478D34440E}" destId="{FCCCED5B-89D2-4C94-A0C5-99F4DBD91567}" srcOrd="0" destOrd="0" presId="urn:microsoft.com/office/officeart/2005/8/layout/hList1"/>
    <dgm:cxn modelId="{A0305433-0183-4F3E-931A-EC68FFFB550F}" type="presParOf" srcId="{FCCCED5B-89D2-4C94-A0C5-99F4DBD91567}" destId="{B9712D4D-2B4A-4B33-AEE8-AE4F7B7BA2FC}" srcOrd="0" destOrd="0" presId="urn:microsoft.com/office/officeart/2005/8/layout/hList1"/>
    <dgm:cxn modelId="{46D11BA3-3F8B-452C-AD6F-3240649A711E}" type="presParOf" srcId="{FCCCED5B-89D2-4C94-A0C5-99F4DBD91567}" destId="{D4373F2D-FE87-4227-B1E7-E16C79EA68C4}" srcOrd="1" destOrd="0" presId="urn:microsoft.com/office/officeart/2005/8/layout/hList1"/>
    <dgm:cxn modelId="{7CF39B1E-936F-4DED-83E4-B582419D42CA}" type="presParOf" srcId="{14EEAB49-36B6-4DA4-8475-08478D34440E}" destId="{D3A2E003-4494-4E69-B140-2284A028ABF8}" srcOrd="1" destOrd="0" presId="urn:microsoft.com/office/officeart/2005/8/layout/hList1"/>
    <dgm:cxn modelId="{41EA03D4-694E-4FE1-B5B2-6D1C00863630}" type="presParOf" srcId="{14EEAB49-36B6-4DA4-8475-08478D34440E}" destId="{1F706CD9-DC40-43A1-9E81-7987F18081F3}" srcOrd="2" destOrd="0" presId="urn:microsoft.com/office/officeart/2005/8/layout/hList1"/>
    <dgm:cxn modelId="{7554C8A4-369D-4DB8-82E3-07469C6C1A98}" type="presParOf" srcId="{1F706CD9-DC40-43A1-9E81-7987F18081F3}" destId="{D302BCFC-F06D-4FD2-A706-8009A022490C}" srcOrd="0" destOrd="0" presId="urn:microsoft.com/office/officeart/2005/8/layout/hList1"/>
    <dgm:cxn modelId="{FA7CA823-82F0-4133-AEE0-8943CCBFDA46}" type="presParOf" srcId="{1F706CD9-DC40-43A1-9E81-7987F18081F3}" destId="{7E556465-8D1F-4E1C-BC4D-48C71D8D10B9}" srcOrd="1" destOrd="0" presId="urn:microsoft.com/office/officeart/2005/8/layout/hList1"/>
    <dgm:cxn modelId="{90F1915D-C42A-4567-9163-5C7E669D704A}" type="presParOf" srcId="{14EEAB49-36B6-4DA4-8475-08478D34440E}" destId="{042FA1AF-7D87-4E2C-A818-80170F7428FF}" srcOrd="3" destOrd="0" presId="urn:microsoft.com/office/officeart/2005/8/layout/hList1"/>
    <dgm:cxn modelId="{E38234B8-C2E9-4DF6-A615-CEF42BEA0548}" type="presParOf" srcId="{14EEAB49-36B6-4DA4-8475-08478D34440E}" destId="{1590B8AE-2870-4588-9ED6-B157F27337F5}" srcOrd="4" destOrd="0" presId="urn:microsoft.com/office/officeart/2005/8/layout/hList1"/>
    <dgm:cxn modelId="{995D4588-943C-4F80-8CEB-6CDE490A1EEC}" type="presParOf" srcId="{1590B8AE-2870-4588-9ED6-B157F27337F5}" destId="{78962624-C2AD-453B-8735-09B2996EC449}" srcOrd="0" destOrd="0" presId="urn:microsoft.com/office/officeart/2005/8/layout/hList1"/>
    <dgm:cxn modelId="{A6E08CAB-46FC-4B92-B91D-26129DC5BAC7}" type="presParOf" srcId="{1590B8AE-2870-4588-9ED6-B157F27337F5}" destId="{105C4532-10AB-4775-A5B2-BBA47464B24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0A0700-CE7A-4217-A05C-A1D2EF81D2D1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9F69BD95-89EA-4665-A82B-C14BB92001E0}">
      <dgm:prSet phldrT="[ข้อความ]"/>
      <dgm:spPr/>
      <dgm:t>
        <a:bodyPr/>
        <a:lstStyle/>
        <a:p>
          <a:r>
            <a:rPr lang="th-TH" b="1" dirty="0" smtClean="0"/>
            <a:t>ศีรษะ</a:t>
          </a:r>
          <a:endParaRPr lang="th-TH" b="1" dirty="0"/>
        </a:p>
      </dgm:t>
    </dgm:pt>
    <dgm:pt modelId="{66BAE9C4-6188-447D-872E-70C5FD5248FA}" type="parTrans" cxnId="{458729E5-4110-47FF-B468-8CCFD8E5684B}">
      <dgm:prSet/>
      <dgm:spPr/>
      <dgm:t>
        <a:bodyPr/>
        <a:lstStyle/>
        <a:p>
          <a:endParaRPr lang="th-TH"/>
        </a:p>
      </dgm:t>
    </dgm:pt>
    <dgm:pt modelId="{8E309FED-A59D-4388-B2ED-4BEA29F25F82}" type="sibTrans" cxnId="{458729E5-4110-47FF-B468-8CCFD8E5684B}">
      <dgm:prSet/>
      <dgm:spPr/>
      <dgm:t>
        <a:bodyPr/>
        <a:lstStyle/>
        <a:p>
          <a:endParaRPr lang="th-TH"/>
        </a:p>
      </dgm:t>
    </dgm:pt>
    <dgm:pt modelId="{053E265B-84AD-42B0-9C9E-7880AF88C131}">
      <dgm:prSet phldrT="[ข้อความ]"/>
      <dgm:spPr/>
      <dgm:t>
        <a:bodyPr/>
        <a:lstStyle/>
        <a:p>
          <a:r>
            <a:rPr lang="th-TH" dirty="0" smtClean="0"/>
            <a:t>ผมร่วงเป็นหย่อมๆ</a:t>
          </a:r>
          <a:endParaRPr lang="th-TH" dirty="0"/>
        </a:p>
      </dgm:t>
    </dgm:pt>
    <dgm:pt modelId="{9812E836-D9C7-4ADC-8B50-B57118A33E3B}" type="parTrans" cxnId="{5CB3BBE0-F56C-4D42-86DA-A1A0F4C35904}">
      <dgm:prSet/>
      <dgm:spPr/>
      <dgm:t>
        <a:bodyPr/>
        <a:lstStyle/>
        <a:p>
          <a:endParaRPr lang="th-TH"/>
        </a:p>
      </dgm:t>
    </dgm:pt>
    <dgm:pt modelId="{DDE66E9F-5577-4976-9E1D-628C8932B3E7}" type="sibTrans" cxnId="{5CB3BBE0-F56C-4D42-86DA-A1A0F4C35904}">
      <dgm:prSet/>
      <dgm:spPr/>
      <dgm:t>
        <a:bodyPr/>
        <a:lstStyle/>
        <a:p>
          <a:endParaRPr lang="th-TH"/>
        </a:p>
      </dgm:t>
    </dgm:pt>
    <dgm:pt modelId="{CCCB7F19-71CC-4387-8723-794322ACCCE8}">
      <dgm:prSet phldrT="[ข้อความ]"/>
      <dgm:spPr/>
      <dgm:t>
        <a:bodyPr/>
        <a:lstStyle/>
        <a:p>
          <a:r>
            <a:rPr lang="th-TH" dirty="0" smtClean="0"/>
            <a:t>ฟันหัก</a:t>
          </a:r>
          <a:endParaRPr lang="th-TH" dirty="0"/>
        </a:p>
      </dgm:t>
    </dgm:pt>
    <dgm:pt modelId="{74F38A0E-B2FF-41C7-9BBA-C2BF4238F94B}" type="parTrans" cxnId="{F494A601-4510-42AF-B8C3-A35DFC91FE91}">
      <dgm:prSet/>
      <dgm:spPr/>
      <dgm:t>
        <a:bodyPr/>
        <a:lstStyle/>
        <a:p>
          <a:endParaRPr lang="th-TH"/>
        </a:p>
      </dgm:t>
    </dgm:pt>
    <dgm:pt modelId="{84E5D10E-F84F-40AE-9328-A3224D7A5FC8}" type="sibTrans" cxnId="{F494A601-4510-42AF-B8C3-A35DFC91FE91}">
      <dgm:prSet/>
      <dgm:spPr/>
      <dgm:t>
        <a:bodyPr/>
        <a:lstStyle/>
        <a:p>
          <a:endParaRPr lang="th-TH"/>
        </a:p>
      </dgm:t>
    </dgm:pt>
    <dgm:pt modelId="{A55A6BE8-07FD-4D28-B603-527228EABB6C}">
      <dgm:prSet phldrT="[ข้อความ]"/>
      <dgm:spPr/>
      <dgm:t>
        <a:bodyPr/>
        <a:lstStyle/>
        <a:p>
          <a:r>
            <a:rPr lang="th-TH" b="1" dirty="0" smtClean="0"/>
            <a:t>ผิวหนัง</a:t>
          </a:r>
          <a:endParaRPr lang="th-TH" b="1" dirty="0"/>
        </a:p>
      </dgm:t>
    </dgm:pt>
    <dgm:pt modelId="{52547507-B4C7-4BBD-827F-55051502A696}" type="parTrans" cxnId="{3C579C4C-1D4E-486C-B9C0-72791B07CF8D}">
      <dgm:prSet/>
      <dgm:spPr/>
      <dgm:t>
        <a:bodyPr/>
        <a:lstStyle/>
        <a:p>
          <a:endParaRPr lang="th-TH"/>
        </a:p>
      </dgm:t>
    </dgm:pt>
    <dgm:pt modelId="{D3231FF2-8B0B-4620-862D-8AED746C3848}" type="sibTrans" cxnId="{3C579C4C-1D4E-486C-B9C0-72791B07CF8D}">
      <dgm:prSet/>
      <dgm:spPr/>
      <dgm:t>
        <a:bodyPr/>
        <a:lstStyle/>
        <a:p>
          <a:endParaRPr lang="th-TH"/>
        </a:p>
      </dgm:t>
    </dgm:pt>
    <dgm:pt modelId="{F7E4BF34-8885-45EE-AB94-CDB019798E17}">
      <dgm:prSet phldrT="[ข้อความ]"/>
      <dgm:spPr/>
      <dgm:t>
        <a:bodyPr/>
        <a:lstStyle/>
        <a:p>
          <a:r>
            <a:rPr lang="th-TH" dirty="0" smtClean="0"/>
            <a:t>รอยฟกช้ำ บวมแดง</a:t>
          </a:r>
          <a:endParaRPr lang="th-TH" dirty="0"/>
        </a:p>
      </dgm:t>
    </dgm:pt>
    <dgm:pt modelId="{CF25B24C-4246-419C-B08A-34AD641D5782}" type="parTrans" cxnId="{A6E63AA4-009C-4D75-A089-70BF7396849C}">
      <dgm:prSet/>
      <dgm:spPr/>
      <dgm:t>
        <a:bodyPr/>
        <a:lstStyle/>
        <a:p>
          <a:endParaRPr lang="th-TH"/>
        </a:p>
      </dgm:t>
    </dgm:pt>
    <dgm:pt modelId="{95335C10-6F18-4D2F-BEFA-670FD2C71E93}" type="sibTrans" cxnId="{A6E63AA4-009C-4D75-A089-70BF7396849C}">
      <dgm:prSet/>
      <dgm:spPr/>
      <dgm:t>
        <a:bodyPr/>
        <a:lstStyle/>
        <a:p>
          <a:endParaRPr lang="th-TH"/>
        </a:p>
      </dgm:t>
    </dgm:pt>
    <dgm:pt modelId="{37EBA5AA-74BC-49EE-9E6C-98B6E8238176}">
      <dgm:prSet phldrT="[ข้อความ]"/>
      <dgm:spPr/>
      <dgm:t>
        <a:bodyPr/>
        <a:lstStyle/>
        <a:p>
          <a:r>
            <a:rPr lang="th-TH" dirty="0" smtClean="0"/>
            <a:t>รอยกัด รอยไหม้</a:t>
          </a:r>
          <a:endParaRPr lang="th-TH" dirty="0"/>
        </a:p>
      </dgm:t>
    </dgm:pt>
    <dgm:pt modelId="{2FF07C4B-1EDC-459B-BFE5-C92D2F5F5A13}" type="parTrans" cxnId="{E203948D-31BE-4F63-9E7D-F48F6DBB29EF}">
      <dgm:prSet/>
      <dgm:spPr/>
      <dgm:t>
        <a:bodyPr/>
        <a:lstStyle/>
        <a:p>
          <a:endParaRPr lang="th-TH"/>
        </a:p>
      </dgm:t>
    </dgm:pt>
    <dgm:pt modelId="{DB4925E0-5106-47E7-B4B5-6BF93A1FD0FE}" type="sibTrans" cxnId="{E203948D-31BE-4F63-9E7D-F48F6DBB29EF}">
      <dgm:prSet/>
      <dgm:spPr/>
      <dgm:t>
        <a:bodyPr/>
        <a:lstStyle/>
        <a:p>
          <a:endParaRPr lang="th-TH"/>
        </a:p>
      </dgm:t>
    </dgm:pt>
    <dgm:pt modelId="{54F83FAE-639A-4D84-B8DC-6CF35D1FBEFF}">
      <dgm:prSet phldrT="[ข้อความ]"/>
      <dgm:spPr/>
      <dgm:t>
        <a:bodyPr/>
        <a:lstStyle/>
        <a:p>
          <a:r>
            <a:rPr lang="th-TH" b="1" dirty="0" smtClean="0"/>
            <a:t>ระบบอวัยวะสืบพันธุ์และทวารหนัก</a:t>
          </a:r>
          <a:endParaRPr lang="th-TH" b="1" dirty="0"/>
        </a:p>
      </dgm:t>
    </dgm:pt>
    <dgm:pt modelId="{EDAD8548-7DBD-4897-A92C-C704B853CA2D}" type="parTrans" cxnId="{919908DE-53BB-4FE7-BD74-F1A476F63BD0}">
      <dgm:prSet/>
      <dgm:spPr/>
      <dgm:t>
        <a:bodyPr/>
        <a:lstStyle/>
        <a:p>
          <a:endParaRPr lang="th-TH"/>
        </a:p>
      </dgm:t>
    </dgm:pt>
    <dgm:pt modelId="{3B3B3F8D-52DF-4F27-8732-04DA9CCF5CEA}" type="sibTrans" cxnId="{919908DE-53BB-4FE7-BD74-F1A476F63BD0}">
      <dgm:prSet/>
      <dgm:spPr/>
      <dgm:t>
        <a:bodyPr/>
        <a:lstStyle/>
        <a:p>
          <a:endParaRPr lang="th-TH"/>
        </a:p>
      </dgm:t>
    </dgm:pt>
    <dgm:pt modelId="{BF445DAA-82FF-4113-870A-AF9DDD1D4CB2}">
      <dgm:prSet phldrT="[ข้อความ]"/>
      <dgm:spPr/>
      <dgm:t>
        <a:bodyPr/>
        <a:lstStyle/>
        <a:p>
          <a:r>
            <a:rPr lang="th-TH" dirty="0" smtClean="0"/>
            <a:t>เตะตบตี</a:t>
          </a:r>
          <a:endParaRPr lang="th-TH" dirty="0"/>
        </a:p>
      </dgm:t>
    </dgm:pt>
    <dgm:pt modelId="{B4098CD9-5264-4CFA-9766-D68D8BE7FA95}" type="parTrans" cxnId="{6B2E4ECF-3210-4222-A60C-F8BF6101CDFB}">
      <dgm:prSet/>
      <dgm:spPr/>
      <dgm:t>
        <a:bodyPr/>
        <a:lstStyle/>
        <a:p>
          <a:endParaRPr lang="th-TH"/>
        </a:p>
      </dgm:t>
    </dgm:pt>
    <dgm:pt modelId="{62940929-D4A2-4303-900F-63032021DCAB}" type="sibTrans" cxnId="{6B2E4ECF-3210-4222-A60C-F8BF6101CDFB}">
      <dgm:prSet/>
      <dgm:spPr/>
      <dgm:t>
        <a:bodyPr/>
        <a:lstStyle/>
        <a:p>
          <a:endParaRPr lang="th-TH"/>
        </a:p>
      </dgm:t>
    </dgm:pt>
    <dgm:pt modelId="{313FEC93-B121-458D-92BE-ABB7D488D40F}">
      <dgm:prSet phldrT="[ข้อความ]"/>
      <dgm:spPr/>
      <dgm:t>
        <a:bodyPr/>
        <a:lstStyle/>
        <a:p>
          <a:r>
            <a:rPr lang="th-TH" dirty="0" smtClean="0"/>
            <a:t>ขมขู่/ทำร้ายด้วยอาวุธ</a:t>
          </a:r>
          <a:endParaRPr lang="th-TH" dirty="0"/>
        </a:p>
      </dgm:t>
    </dgm:pt>
    <dgm:pt modelId="{38101F35-BC52-47C5-859E-90D5F3981968}" type="parTrans" cxnId="{1210F4B7-8CF1-4D1E-8AAC-D00C0B6C6AF9}">
      <dgm:prSet/>
      <dgm:spPr/>
      <dgm:t>
        <a:bodyPr/>
        <a:lstStyle/>
        <a:p>
          <a:endParaRPr lang="th-TH"/>
        </a:p>
      </dgm:t>
    </dgm:pt>
    <dgm:pt modelId="{C284ABCE-A563-4E32-AADE-B7CD392B83B2}" type="sibTrans" cxnId="{1210F4B7-8CF1-4D1E-8AAC-D00C0B6C6AF9}">
      <dgm:prSet/>
      <dgm:spPr/>
      <dgm:t>
        <a:bodyPr/>
        <a:lstStyle/>
        <a:p>
          <a:endParaRPr lang="th-TH"/>
        </a:p>
      </dgm:t>
    </dgm:pt>
    <dgm:pt modelId="{4D0B405B-A91A-480F-AE64-B55D9E856BB0}">
      <dgm:prSet phldrT="[ข้อความ]"/>
      <dgm:spPr/>
      <dgm:t>
        <a:bodyPr/>
        <a:lstStyle/>
        <a:p>
          <a:r>
            <a:rPr lang="th-TH" dirty="0" smtClean="0"/>
            <a:t>ผมเผ้าสกปรกรุงรัง</a:t>
          </a:r>
          <a:endParaRPr lang="th-TH" dirty="0"/>
        </a:p>
      </dgm:t>
    </dgm:pt>
    <dgm:pt modelId="{A169E787-D87B-4330-B865-3C4C9063EA09}" type="parTrans" cxnId="{4FF5CC3E-C70F-48A0-8714-03CAB53FD2AD}">
      <dgm:prSet/>
      <dgm:spPr/>
      <dgm:t>
        <a:bodyPr/>
        <a:lstStyle/>
        <a:p>
          <a:endParaRPr lang="th-TH"/>
        </a:p>
      </dgm:t>
    </dgm:pt>
    <dgm:pt modelId="{8A4E4A81-E609-47E2-9314-0BAD61E0587F}" type="sibTrans" cxnId="{4FF5CC3E-C70F-48A0-8714-03CAB53FD2AD}">
      <dgm:prSet/>
      <dgm:spPr/>
      <dgm:t>
        <a:bodyPr/>
        <a:lstStyle/>
        <a:p>
          <a:endParaRPr lang="th-TH"/>
        </a:p>
      </dgm:t>
    </dgm:pt>
    <dgm:pt modelId="{5C7C9837-94C6-41E0-AC21-E6D0F0D857B8}">
      <dgm:prSet phldrT="[ข้อความ]"/>
      <dgm:spPr/>
      <dgm:t>
        <a:bodyPr/>
        <a:lstStyle/>
        <a:p>
          <a:r>
            <a:rPr lang="th-TH" dirty="0" smtClean="0"/>
            <a:t>เชื้อรา/แผลติดเชื้อต่างๆ</a:t>
          </a:r>
          <a:endParaRPr lang="th-TH" dirty="0"/>
        </a:p>
      </dgm:t>
    </dgm:pt>
    <dgm:pt modelId="{95CA65EF-EFEA-4187-8DA2-23F9E0709BB1}" type="parTrans" cxnId="{F634A851-0716-4617-9327-0A8F3F991167}">
      <dgm:prSet/>
      <dgm:spPr/>
      <dgm:t>
        <a:bodyPr/>
        <a:lstStyle/>
        <a:p>
          <a:endParaRPr lang="th-TH"/>
        </a:p>
      </dgm:t>
    </dgm:pt>
    <dgm:pt modelId="{6D279A02-9679-40D9-A84E-E6FFE7985922}" type="sibTrans" cxnId="{F634A851-0716-4617-9327-0A8F3F991167}">
      <dgm:prSet/>
      <dgm:spPr/>
      <dgm:t>
        <a:bodyPr/>
        <a:lstStyle/>
        <a:p>
          <a:endParaRPr lang="th-TH"/>
        </a:p>
      </dgm:t>
    </dgm:pt>
    <dgm:pt modelId="{14EEAB49-36B6-4DA4-8475-08478D34440E}" type="pres">
      <dgm:prSet presAssocID="{210A0700-CE7A-4217-A05C-A1D2EF81D2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CCCED5B-89D2-4C94-A0C5-99F4DBD91567}" type="pres">
      <dgm:prSet presAssocID="{9F69BD95-89EA-4665-A82B-C14BB92001E0}" presName="composite" presStyleCnt="0"/>
      <dgm:spPr/>
    </dgm:pt>
    <dgm:pt modelId="{B9712D4D-2B4A-4B33-AEE8-AE4F7B7BA2FC}" type="pres">
      <dgm:prSet presAssocID="{9F69BD95-89EA-4665-A82B-C14BB92001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373F2D-FE87-4227-B1E7-E16C79EA68C4}" type="pres">
      <dgm:prSet presAssocID="{9F69BD95-89EA-4665-A82B-C14BB92001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A2E003-4494-4E69-B140-2284A028ABF8}" type="pres">
      <dgm:prSet presAssocID="{8E309FED-A59D-4388-B2ED-4BEA29F25F82}" presName="space" presStyleCnt="0"/>
      <dgm:spPr/>
    </dgm:pt>
    <dgm:pt modelId="{1F706CD9-DC40-43A1-9E81-7987F18081F3}" type="pres">
      <dgm:prSet presAssocID="{A55A6BE8-07FD-4D28-B603-527228EABB6C}" presName="composite" presStyleCnt="0"/>
      <dgm:spPr/>
    </dgm:pt>
    <dgm:pt modelId="{D302BCFC-F06D-4FD2-A706-8009A022490C}" type="pres">
      <dgm:prSet presAssocID="{A55A6BE8-07FD-4D28-B603-527228EABB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556465-8D1F-4E1C-BC4D-48C71D8D10B9}" type="pres">
      <dgm:prSet presAssocID="{A55A6BE8-07FD-4D28-B603-527228EABB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2FA1AF-7D87-4E2C-A818-80170F7428FF}" type="pres">
      <dgm:prSet presAssocID="{D3231FF2-8B0B-4620-862D-8AED746C3848}" presName="space" presStyleCnt="0"/>
      <dgm:spPr/>
    </dgm:pt>
    <dgm:pt modelId="{1590B8AE-2870-4588-9ED6-B157F27337F5}" type="pres">
      <dgm:prSet presAssocID="{54F83FAE-639A-4D84-B8DC-6CF35D1FBEFF}" presName="composite" presStyleCnt="0"/>
      <dgm:spPr/>
    </dgm:pt>
    <dgm:pt modelId="{78962624-C2AD-453B-8735-09B2996EC449}" type="pres">
      <dgm:prSet presAssocID="{54F83FAE-639A-4D84-B8DC-6CF35D1FBEF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5C4532-10AB-4775-A5B2-BBA47464B24E}" type="pres">
      <dgm:prSet presAssocID="{54F83FAE-639A-4D84-B8DC-6CF35D1FBEF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210F4B7-8CF1-4D1E-8AAC-D00C0B6C6AF9}" srcId="{54F83FAE-639A-4D84-B8DC-6CF35D1FBEFF}" destId="{313FEC93-B121-458D-92BE-ABB7D488D40F}" srcOrd="1" destOrd="0" parTransId="{38101F35-BC52-47C5-859E-90D5F3981968}" sibTransId="{C284ABCE-A563-4E32-AADE-B7CD392B83B2}"/>
    <dgm:cxn modelId="{6B2E4ECF-3210-4222-A60C-F8BF6101CDFB}" srcId="{54F83FAE-639A-4D84-B8DC-6CF35D1FBEFF}" destId="{BF445DAA-82FF-4113-870A-AF9DDD1D4CB2}" srcOrd="0" destOrd="0" parTransId="{B4098CD9-5264-4CFA-9766-D68D8BE7FA95}" sibTransId="{62940929-D4A2-4303-900F-63032021DCAB}"/>
    <dgm:cxn modelId="{ECF84AF7-4FD2-40DE-BADC-121625B8EC52}" type="presOf" srcId="{210A0700-CE7A-4217-A05C-A1D2EF81D2D1}" destId="{14EEAB49-36B6-4DA4-8475-08478D34440E}" srcOrd="0" destOrd="0" presId="urn:microsoft.com/office/officeart/2005/8/layout/hList1"/>
    <dgm:cxn modelId="{E203948D-31BE-4F63-9E7D-F48F6DBB29EF}" srcId="{A55A6BE8-07FD-4D28-B603-527228EABB6C}" destId="{37EBA5AA-74BC-49EE-9E6C-98B6E8238176}" srcOrd="1" destOrd="0" parTransId="{2FF07C4B-1EDC-459B-BFE5-C92D2F5F5A13}" sibTransId="{DB4925E0-5106-47E7-B4B5-6BF93A1FD0FE}"/>
    <dgm:cxn modelId="{6ACBA9DD-7525-4C69-88A8-FDCD56E0B79F}" type="presOf" srcId="{053E265B-84AD-42B0-9C9E-7880AF88C131}" destId="{D4373F2D-FE87-4227-B1E7-E16C79EA68C4}" srcOrd="0" destOrd="0" presId="urn:microsoft.com/office/officeart/2005/8/layout/hList1"/>
    <dgm:cxn modelId="{919908DE-53BB-4FE7-BD74-F1A476F63BD0}" srcId="{210A0700-CE7A-4217-A05C-A1D2EF81D2D1}" destId="{54F83FAE-639A-4D84-B8DC-6CF35D1FBEFF}" srcOrd="2" destOrd="0" parTransId="{EDAD8548-7DBD-4897-A92C-C704B853CA2D}" sibTransId="{3B3B3F8D-52DF-4F27-8732-04DA9CCF5CEA}"/>
    <dgm:cxn modelId="{12B80624-E242-4F53-8592-559F17CAF73F}" type="presOf" srcId="{5C7C9837-94C6-41E0-AC21-E6D0F0D857B8}" destId="{7E556465-8D1F-4E1C-BC4D-48C71D8D10B9}" srcOrd="0" destOrd="2" presId="urn:microsoft.com/office/officeart/2005/8/layout/hList1"/>
    <dgm:cxn modelId="{F8ED8C32-E21A-4601-8F06-40C15ACE936D}" type="presOf" srcId="{9F69BD95-89EA-4665-A82B-C14BB92001E0}" destId="{B9712D4D-2B4A-4B33-AEE8-AE4F7B7BA2FC}" srcOrd="0" destOrd="0" presId="urn:microsoft.com/office/officeart/2005/8/layout/hList1"/>
    <dgm:cxn modelId="{FC0DF5B6-DF7F-400F-9AF2-7EAD8280AD3E}" type="presOf" srcId="{CCCB7F19-71CC-4387-8723-794322ACCCE8}" destId="{D4373F2D-FE87-4227-B1E7-E16C79EA68C4}" srcOrd="0" destOrd="1" presId="urn:microsoft.com/office/officeart/2005/8/layout/hList1"/>
    <dgm:cxn modelId="{2CEAD8ED-5A98-4112-A797-5AE38F08A4EB}" type="presOf" srcId="{313FEC93-B121-458D-92BE-ABB7D488D40F}" destId="{105C4532-10AB-4775-A5B2-BBA47464B24E}" srcOrd="0" destOrd="1" presId="urn:microsoft.com/office/officeart/2005/8/layout/hList1"/>
    <dgm:cxn modelId="{C0BAAFAC-04C3-4989-BF7F-D45FC38C988F}" type="presOf" srcId="{37EBA5AA-74BC-49EE-9E6C-98B6E8238176}" destId="{7E556465-8D1F-4E1C-BC4D-48C71D8D10B9}" srcOrd="0" destOrd="1" presId="urn:microsoft.com/office/officeart/2005/8/layout/hList1"/>
    <dgm:cxn modelId="{31FA24C6-7F08-489A-A5FE-E2B9AE3A50C2}" type="presOf" srcId="{54F83FAE-639A-4D84-B8DC-6CF35D1FBEFF}" destId="{78962624-C2AD-453B-8735-09B2996EC449}" srcOrd="0" destOrd="0" presId="urn:microsoft.com/office/officeart/2005/8/layout/hList1"/>
    <dgm:cxn modelId="{3C579C4C-1D4E-486C-B9C0-72791B07CF8D}" srcId="{210A0700-CE7A-4217-A05C-A1D2EF81D2D1}" destId="{A55A6BE8-07FD-4D28-B603-527228EABB6C}" srcOrd="1" destOrd="0" parTransId="{52547507-B4C7-4BBD-827F-55051502A696}" sibTransId="{D3231FF2-8B0B-4620-862D-8AED746C3848}"/>
    <dgm:cxn modelId="{5CB3BBE0-F56C-4D42-86DA-A1A0F4C35904}" srcId="{9F69BD95-89EA-4665-A82B-C14BB92001E0}" destId="{053E265B-84AD-42B0-9C9E-7880AF88C131}" srcOrd="0" destOrd="0" parTransId="{9812E836-D9C7-4ADC-8B50-B57118A33E3B}" sibTransId="{DDE66E9F-5577-4976-9E1D-628C8932B3E7}"/>
    <dgm:cxn modelId="{4FF5CC3E-C70F-48A0-8714-03CAB53FD2AD}" srcId="{9F69BD95-89EA-4665-A82B-C14BB92001E0}" destId="{4D0B405B-A91A-480F-AE64-B55D9E856BB0}" srcOrd="2" destOrd="0" parTransId="{A169E787-D87B-4330-B865-3C4C9063EA09}" sibTransId="{8A4E4A81-E609-47E2-9314-0BAD61E0587F}"/>
    <dgm:cxn modelId="{F494A601-4510-42AF-B8C3-A35DFC91FE91}" srcId="{9F69BD95-89EA-4665-A82B-C14BB92001E0}" destId="{CCCB7F19-71CC-4387-8723-794322ACCCE8}" srcOrd="1" destOrd="0" parTransId="{74F38A0E-B2FF-41C7-9BBA-C2BF4238F94B}" sibTransId="{84E5D10E-F84F-40AE-9328-A3224D7A5FC8}"/>
    <dgm:cxn modelId="{F3B6E1A9-B3F0-4861-BC8F-5C613E38BF23}" type="presOf" srcId="{A55A6BE8-07FD-4D28-B603-527228EABB6C}" destId="{D302BCFC-F06D-4FD2-A706-8009A022490C}" srcOrd="0" destOrd="0" presId="urn:microsoft.com/office/officeart/2005/8/layout/hList1"/>
    <dgm:cxn modelId="{458729E5-4110-47FF-B468-8CCFD8E5684B}" srcId="{210A0700-CE7A-4217-A05C-A1D2EF81D2D1}" destId="{9F69BD95-89EA-4665-A82B-C14BB92001E0}" srcOrd="0" destOrd="0" parTransId="{66BAE9C4-6188-447D-872E-70C5FD5248FA}" sibTransId="{8E309FED-A59D-4388-B2ED-4BEA29F25F82}"/>
    <dgm:cxn modelId="{F634A851-0716-4617-9327-0A8F3F991167}" srcId="{A55A6BE8-07FD-4D28-B603-527228EABB6C}" destId="{5C7C9837-94C6-41E0-AC21-E6D0F0D857B8}" srcOrd="2" destOrd="0" parTransId="{95CA65EF-EFEA-4187-8DA2-23F9E0709BB1}" sibTransId="{6D279A02-9679-40D9-A84E-E6FFE7985922}"/>
    <dgm:cxn modelId="{C5311589-76E2-442F-BD16-1ADE376102BA}" type="presOf" srcId="{4D0B405B-A91A-480F-AE64-B55D9E856BB0}" destId="{D4373F2D-FE87-4227-B1E7-E16C79EA68C4}" srcOrd="0" destOrd="2" presId="urn:microsoft.com/office/officeart/2005/8/layout/hList1"/>
    <dgm:cxn modelId="{A6E63AA4-009C-4D75-A089-70BF7396849C}" srcId="{A55A6BE8-07FD-4D28-B603-527228EABB6C}" destId="{F7E4BF34-8885-45EE-AB94-CDB019798E17}" srcOrd="0" destOrd="0" parTransId="{CF25B24C-4246-419C-B08A-34AD641D5782}" sibTransId="{95335C10-6F18-4D2F-BEFA-670FD2C71E93}"/>
    <dgm:cxn modelId="{578F3A2B-4EAD-423A-8CFE-791300F8954E}" type="presOf" srcId="{BF445DAA-82FF-4113-870A-AF9DDD1D4CB2}" destId="{105C4532-10AB-4775-A5B2-BBA47464B24E}" srcOrd="0" destOrd="0" presId="urn:microsoft.com/office/officeart/2005/8/layout/hList1"/>
    <dgm:cxn modelId="{0F67D21C-C702-4D2F-BFAD-80D3794CB281}" type="presOf" srcId="{F7E4BF34-8885-45EE-AB94-CDB019798E17}" destId="{7E556465-8D1F-4E1C-BC4D-48C71D8D10B9}" srcOrd="0" destOrd="0" presId="urn:microsoft.com/office/officeart/2005/8/layout/hList1"/>
    <dgm:cxn modelId="{FBB900BB-1289-4BE1-BB09-3B26F9799771}" type="presParOf" srcId="{14EEAB49-36B6-4DA4-8475-08478D34440E}" destId="{FCCCED5B-89D2-4C94-A0C5-99F4DBD91567}" srcOrd="0" destOrd="0" presId="urn:microsoft.com/office/officeart/2005/8/layout/hList1"/>
    <dgm:cxn modelId="{1B374B4C-2E2C-455E-8F65-8CE0217A0E42}" type="presParOf" srcId="{FCCCED5B-89D2-4C94-A0C5-99F4DBD91567}" destId="{B9712D4D-2B4A-4B33-AEE8-AE4F7B7BA2FC}" srcOrd="0" destOrd="0" presId="urn:microsoft.com/office/officeart/2005/8/layout/hList1"/>
    <dgm:cxn modelId="{4A3254D7-93A1-4073-8E25-E26CF6D1F7D9}" type="presParOf" srcId="{FCCCED5B-89D2-4C94-A0C5-99F4DBD91567}" destId="{D4373F2D-FE87-4227-B1E7-E16C79EA68C4}" srcOrd="1" destOrd="0" presId="urn:microsoft.com/office/officeart/2005/8/layout/hList1"/>
    <dgm:cxn modelId="{A739BE99-DB2C-4240-BF9C-E8669342FF0A}" type="presParOf" srcId="{14EEAB49-36B6-4DA4-8475-08478D34440E}" destId="{D3A2E003-4494-4E69-B140-2284A028ABF8}" srcOrd="1" destOrd="0" presId="urn:microsoft.com/office/officeart/2005/8/layout/hList1"/>
    <dgm:cxn modelId="{6465DEB2-91BB-406D-8630-53B18CD95D5B}" type="presParOf" srcId="{14EEAB49-36B6-4DA4-8475-08478D34440E}" destId="{1F706CD9-DC40-43A1-9E81-7987F18081F3}" srcOrd="2" destOrd="0" presId="urn:microsoft.com/office/officeart/2005/8/layout/hList1"/>
    <dgm:cxn modelId="{4AF726C8-0B9E-4832-9822-0D4DE5EE21C4}" type="presParOf" srcId="{1F706CD9-DC40-43A1-9E81-7987F18081F3}" destId="{D302BCFC-F06D-4FD2-A706-8009A022490C}" srcOrd="0" destOrd="0" presId="urn:microsoft.com/office/officeart/2005/8/layout/hList1"/>
    <dgm:cxn modelId="{7696FBC5-0E97-477B-BFDF-DE144730BF40}" type="presParOf" srcId="{1F706CD9-DC40-43A1-9E81-7987F18081F3}" destId="{7E556465-8D1F-4E1C-BC4D-48C71D8D10B9}" srcOrd="1" destOrd="0" presId="urn:microsoft.com/office/officeart/2005/8/layout/hList1"/>
    <dgm:cxn modelId="{22371674-FF6C-47FA-AEDE-10CD59CCD438}" type="presParOf" srcId="{14EEAB49-36B6-4DA4-8475-08478D34440E}" destId="{042FA1AF-7D87-4E2C-A818-80170F7428FF}" srcOrd="3" destOrd="0" presId="urn:microsoft.com/office/officeart/2005/8/layout/hList1"/>
    <dgm:cxn modelId="{FE118CB3-6F5C-42AE-8BFB-7BDAB9CF8692}" type="presParOf" srcId="{14EEAB49-36B6-4DA4-8475-08478D34440E}" destId="{1590B8AE-2870-4588-9ED6-B157F27337F5}" srcOrd="4" destOrd="0" presId="urn:microsoft.com/office/officeart/2005/8/layout/hList1"/>
    <dgm:cxn modelId="{CBD99CBA-38DA-4EF6-86B8-C38374635DF6}" type="presParOf" srcId="{1590B8AE-2870-4588-9ED6-B157F27337F5}" destId="{78962624-C2AD-453B-8735-09B2996EC449}" srcOrd="0" destOrd="0" presId="urn:microsoft.com/office/officeart/2005/8/layout/hList1"/>
    <dgm:cxn modelId="{90CAABAD-23E4-487A-A6A8-7257E9886098}" type="presParOf" srcId="{1590B8AE-2870-4588-9ED6-B157F27337F5}" destId="{105C4532-10AB-4775-A5B2-BBA47464B24E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AD6845-13D1-47ED-81AB-7BC8F9250CF7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1D57BA1B-6442-4D1E-8B89-C31365C46479}">
      <dgm:prSet phldrT="[Text]" custT="1"/>
      <dgm:spPr/>
      <dgm:t>
        <a:bodyPr/>
        <a:lstStyle/>
        <a:p>
          <a:r>
            <a:rPr lang="th-TH" sz="2000" b="1" dirty="0" smtClean="0"/>
            <a:t>0-6 ปี</a:t>
          </a:r>
          <a:endParaRPr lang="th-TH" sz="2000" b="1" dirty="0"/>
        </a:p>
      </dgm:t>
    </dgm:pt>
    <dgm:pt modelId="{0D48FAF0-1A8C-44D7-8713-59BC86F3226C}" type="parTrans" cxnId="{E8851036-19BE-4A50-B00B-788025D868CA}">
      <dgm:prSet/>
      <dgm:spPr/>
      <dgm:t>
        <a:bodyPr/>
        <a:lstStyle/>
        <a:p>
          <a:endParaRPr lang="th-TH" sz="2000"/>
        </a:p>
      </dgm:t>
    </dgm:pt>
    <dgm:pt modelId="{6504A3E1-388A-4931-8E96-5BDD6548799C}" type="sibTrans" cxnId="{E8851036-19BE-4A50-B00B-788025D868CA}">
      <dgm:prSet/>
      <dgm:spPr/>
      <dgm:t>
        <a:bodyPr/>
        <a:lstStyle/>
        <a:p>
          <a:endParaRPr lang="th-TH" sz="2000"/>
        </a:p>
      </dgm:t>
    </dgm:pt>
    <dgm:pt modelId="{7DF2D284-206E-4B36-89E8-C788020A15D9}">
      <dgm:prSet phldrT="[Text]" custT="1"/>
      <dgm:spPr/>
      <dgm:t>
        <a:bodyPr/>
        <a:lstStyle/>
        <a:p>
          <a:r>
            <a:rPr lang="th-TH" sz="2000" dirty="0" smtClean="0"/>
            <a:t>ดูดนิ้ว</a:t>
          </a:r>
          <a:endParaRPr lang="th-TH" sz="2000" dirty="0"/>
        </a:p>
      </dgm:t>
    </dgm:pt>
    <dgm:pt modelId="{5093AFAB-28B5-4932-84B4-2E24B8FFC00A}" type="parTrans" cxnId="{6F6B5454-0789-47EA-917C-4C1A904DEBBF}">
      <dgm:prSet/>
      <dgm:spPr/>
      <dgm:t>
        <a:bodyPr/>
        <a:lstStyle/>
        <a:p>
          <a:endParaRPr lang="th-TH" sz="2000"/>
        </a:p>
      </dgm:t>
    </dgm:pt>
    <dgm:pt modelId="{FA8CD814-A657-4EB6-B8C4-C2E1C153AF4E}" type="sibTrans" cxnId="{6F6B5454-0789-47EA-917C-4C1A904DEBBF}">
      <dgm:prSet/>
      <dgm:spPr/>
      <dgm:t>
        <a:bodyPr/>
        <a:lstStyle/>
        <a:p>
          <a:endParaRPr lang="th-TH" sz="2000"/>
        </a:p>
      </dgm:t>
    </dgm:pt>
    <dgm:pt modelId="{90CE35BB-D5C6-4C79-B247-AC52117925A9}">
      <dgm:prSet phldrT="[Text]" custT="1"/>
      <dgm:spPr/>
      <dgm:t>
        <a:bodyPr/>
        <a:lstStyle/>
        <a:p>
          <a:r>
            <a:rPr lang="th-TH" sz="2000" dirty="0" smtClean="0"/>
            <a:t>แทะเล็บ</a:t>
          </a:r>
          <a:endParaRPr lang="th-TH" sz="2000" dirty="0"/>
        </a:p>
      </dgm:t>
    </dgm:pt>
    <dgm:pt modelId="{7A44E913-FBEF-41D7-8E67-90B0BABBB357}" type="parTrans" cxnId="{BF737B2F-FA75-49EF-BA30-11021CABDDA3}">
      <dgm:prSet/>
      <dgm:spPr/>
      <dgm:t>
        <a:bodyPr/>
        <a:lstStyle/>
        <a:p>
          <a:endParaRPr lang="th-TH" sz="2000"/>
        </a:p>
      </dgm:t>
    </dgm:pt>
    <dgm:pt modelId="{86617814-D457-4478-97A5-CB00A80E90D9}" type="sibTrans" cxnId="{BF737B2F-FA75-49EF-BA30-11021CABDDA3}">
      <dgm:prSet/>
      <dgm:spPr/>
      <dgm:t>
        <a:bodyPr/>
        <a:lstStyle/>
        <a:p>
          <a:endParaRPr lang="th-TH" sz="2000"/>
        </a:p>
      </dgm:t>
    </dgm:pt>
    <dgm:pt modelId="{DFD519F4-4099-43A3-848B-AB0C9D8AFEEC}">
      <dgm:prSet phldrT="[Text]" custT="1"/>
      <dgm:spPr/>
      <dgm:t>
        <a:bodyPr/>
        <a:lstStyle/>
        <a:p>
          <a:r>
            <a:rPr lang="th-TH" sz="2000" b="1" dirty="0" smtClean="0"/>
            <a:t>วัยเรียน</a:t>
          </a:r>
          <a:endParaRPr lang="th-TH" sz="2000" b="1" dirty="0"/>
        </a:p>
      </dgm:t>
    </dgm:pt>
    <dgm:pt modelId="{646583DD-C405-48CA-B149-7872D8A95F14}" type="parTrans" cxnId="{74B6BDD3-B1F4-4E8F-9611-656E0C6BEAFE}">
      <dgm:prSet/>
      <dgm:spPr/>
      <dgm:t>
        <a:bodyPr/>
        <a:lstStyle/>
        <a:p>
          <a:endParaRPr lang="th-TH" sz="2000"/>
        </a:p>
      </dgm:t>
    </dgm:pt>
    <dgm:pt modelId="{5B0D9F89-ADE1-4F78-9167-6B8345C47C0F}" type="sibTrans" cxnId="{74B6BDD3-B1F4-4E8F-9611-656E0C6BEAFE}">
      <dgm:prSet/>
      <dgm:spPr/>
      <dgm:t>
        <a:bodyPr/>
        <a:lstStyle/>
        <a:p>
          <a:endParaRPr lang="th-TH" sz="2000"/>
        </a:p>
      </dgm:t>
    </dgm:pt>
    <dgm:pt modelId="{5FA8165A-A5E1-4E06-B059-698D61B3C5CB}">
      <dgm:prSet phldrT="[Text]" custT="1"/>
      <dgm:spPr/>
      <dgm:t>
        <a:bodyPr/>
        <a:lstStyle/>
        <a:p>
          <a:r>
            <a:rPr lang="th-TH" sz="2000" dirty="0" smtClean="0"/>
            <a:t>เก็บตัว</a:t>
          </a:r>
          <a:endParaRPr lang="th-TH" sz="2000" dirty="0"/>
        </a:p>
      </dgm:t>
    </dgm:pt>
    <dgm:pt modelId="{3F5E97DA-3AE8-422D-A282-4972BDFE62D8}" type="parTrans" cxnId="{C1C56ED0-8D82-4ED4-A46C-FE600721BCBB}">
      <dgm:prSet/>
      <dgm:spPr/>
      <dgm:t>
        <a:bodyPr/>
        <a:lstStyle/>
        <a:p>
          <a:endParaRPr lang="th-TH" sz="2000"/>
        </a:p>
      </dgm:t>
    </dgm:pt>
    <dgm:pt modelId="{F2B3AF3F-58F3-4285-B8C4-2864D858A389}" type="sibTrans" cxnId="{C1C56ED0-8D82-4ED4-A46C-FE600721BCBB}">
      <dgm:prSet/>
      <dgm:spPr/>
      <dgm:t>
        <a:bodyPr/>
        <a:lstStyle/>
        <a:p>
          <a:endParaRPr lang="th-TH" sz="2000"/>
        </a:p>
      </dgm:t>
    </dgm:pt>
    <dgm:pt modelId="{D30CE70F-6059-4D1B-8CAF-935793BEC519}">
      <dgm:prSet phldrT="[Text]" custT="1"/>
      <dgm:spPr/>
      <dgm:t>
        <a:bodyPr/>
        <a:lstStyle/>
        <a:p>
          <a:r>
            <a:rPr lang="th-TH" sz="2000" b="1" dirty="0" smtClean="0"/>
            <a:t>วัยรุ่น</a:t>
          </a:r>
          <a:endParaRPr lang="th-TH" sz="2000" b="1" dirty="0"/>
        </a:p>
      </dgm:t>
    </dgm:pt>
    <dgm:pt modelId="{E8405DE7-CF2A-41F3-90E9-4B19F2852605}" type="parTrans" cxnId="{A7814717-1D9C-4FD0-A1D1-FB8875B12CC1}">
      <dgm:prSet/>
      <dgm:spPr/>
      <dgm:t>
        <a:bodyPr/>
        <a:lstStyle/>
        <a:p>
          <a:endParaRPr lang="th-TH" sz="2000"/>
        </a:p>
      </dgm:t>
    </dgm:pt>
    <dgm:pt modelId="{90E75C79-169C-473A-94BA-181075CD4D81}" type="sibTrans" cxnId="{A7814717-1D9C-4FD0-A1D1-FB8875B12CC1}">
      <dgm:prSet/>
      <dgm:spPr/>
      <dgm:t>
        <a:bodyPr/>
        <a:lstStyle/>
        <a:p>
          <a:endParaRPr lang="th-TH" sz="2000"/>
        </a:p>
      </dgm:t>
    </dgm:pt>
    <dgm:pt modelId="{30C3A44F-A774-4815-AE2F-D19917EFCE77}">
      <dgm:prSet phldrT="[Text]" phldr="1" custT="1"/>
      <dgm:spPr/>
      <dgm:t>
        <a:bodyPr/>
        <a:lstStyle/>
        <a:p>
          <a:endParaRPr lang="th-TH" sz="2000" dirty="0"/>
        </a:p>
      </dgm:t>
    </dgm:pt>
    <dgm:pt modelId="{E49E72F4-868A-4199-9F5C-2718B0E1D461}" type="parTrans" cxnId="{B3D7AE90-126A-45D0-BADD-9950DFB7A3E1}">
      <dgm:prSet/>
      <dgm:spPr/>
      <dgm:t>
        <a:bodyPr/>
        <a:lstStyle/>
        <a:p>
          <a:endParaRPr lang="th-TH" sz="2000"/>
        </a:p>
      </dgm:t>
    </dgm:pt>
    <dgm:pt modelId="{0E5D1D13-773C-42B9-B3C5-69061B26594E}" type="sibTrans" cxnId="{B3D7AE90-126A-45D0-BADD-9950DFB7A3E1}">
      <dgm:prSet/>
      <dgm:spPr/>
      <dgm:t>
        <a:bodyPr/>
        <a:lstStyle/>
        <a:p>
          <a:endParaRPr lang="th-TH" sz="2000"/>
        </a:p>
      </dgm:t>
    </dgm:pt>
    <dgm:pt modelId="{AAF73D65-DB96-4FDD-96BE-2498303E2A18}">
      <dgm:prSet phldrT="[Text]" custT="1"/>
      <dgm:spPr/>
      <dgm:t>
        <a:bodyPr/>
        <a:lstStyle/>
        <a:p>
          <a:r>
            <a:rPr lang="th-TH" sz="2000" dirty="0" smtClean="0"/>
            <a:t>เขย่าขา</a:t>
          </a:r>
          <a:endParaRPr lang="th-TH" sz="2000" dirty="0"/>
        </a:p>
      </dgm:t>
    </dgm:pt>
    <dgm:pt modelId="{26879282-DE29-439C-902F-5D98BEA1A3F5}" type="parTrans" cxnId="{03AD6786-44C4-4B2A-A5A1-06D0AE838C0F}">
      <dgm:prSet/>
      <dgm:spPr/>
      <dgm:t>
        <a:bodyPr/>
        <a:lstStyle/>
        <a:p>
          <a:endParaRPr lang="th-TH" sz="2000"/>
        </a:p>
      </dgm:t>
    </dgm:pt>
    <dgm:pt modelId="{A40E54EC-97BE-4552-8C11-07DA41CEB996}" type="sibTrans" cxnId="{03AD6786-44C4-4B2A-A5A1-06D0AE838C0F}">
      <dgm:prSet/>
      <dgm:spPr/>
      <dgm:t>
        <a:bodyPr/>
        <a:lstStyle/>
        <a:p>
          <a:endParaRPr lang="th-TH" sz="2000"/>
        </a:p>
      </dgm:t>
    </dgm:pt>
    <dgm:pt modelId="{942D3051-3859-47F9-A584-DA2BAD51C6EA}">
      <dgm:prSet phldrT="[Text]" custT="1"/>
      <dgm:spPr/>
      <dgm:t>
        <a:bodyPr/>
        <a:lstStyle/>
        <a:p>
          <a:r>
            <a:rPr lang="th-TH" sz="2000" dirty="0" smtClean="0"/>
            <a:t>ดึงผม</a:t>
          </a:r>
          <a:endParaRPr lang="th-TH" sz="2000" dirty="0"/>
        </a:p>
      </dgm:t>
    </dgm:pt>
    <dgm:pt modelId="{53B806B4-0281-4C85-8F8E-C2AF126A4401}" type="parTrans" cxnId="{E3FBFC47-96F8-4969-8F5F-5B7D76A2C06E}">
      <dgm:prSet/>
      <dgm:spPr/>
      <dgm:t>
        <a:bodyPr/>
        <a:lstStyle/>
        <a:p>
          <a:endParaRPr lang="th-TH" sz="2000"/>
        </a:p>
      </dgm:t>
    </dgm:pt>
    <dgm:pt modelId="{EA1FDE6C-9F9B-4AA0-ABFA-D3BF46993134}" type="sibTrans" cxnId="{E3FBFC47-96F8-4969-8F5F-5B7D76A2C06E}">
      <dgm:prSet/>
      <dgm:spPr/>
      <dgm:t>
        <a:bodyPr/>
        <a:lstStyle/>
        <a:p>
          <a:endParaRPr lang="th-TH" sz="2000"/>
        </a:p>
      </dgm:t>
    </dgm:pt>
    <dgm:pt modelId="{5422056E-B0C4-4A93-8644-F423BF02B954}">
      <dgm:prSet phldrT="[Text]" custT="1"/>
      <dgm:spPr/>
      <dgm:t>
        <a:bodyPr/>
        <a:lstStyle/>
        <a:p>
          <a:r>
            <a:rPr lang="th-TH" sz="2000" dirty="0" smtClean="0"/>
            <a:t>ร้องไห้ตอนไปโรงเรียน</a:t>
          </a:r>
          <a:endParaRPr lang="th-TH" sz="2000" dirty="0"/>
        </a:p>
      </dgm:t>
    </dgm:pt>
    <dgm:pt modelId="{6156FDF8-4186-4FA8-B478-2220F0CBFB5A}" type="parTrans" cxnId="{F2288B7C-4EF0-4DF4-91A4-00B5D6C52E0C}">
      <dgm:prSet/>
      <dgm:spPr/>
      <dgm:t>
        <a:bodyPr/>
        <a:lstStyle/>
        <a:p>
          <a:endParaRPr lang="th-TH" sz="2000"/>
        </a:p>
      </dgm:t>
    </dgm:pt>
    <dgm:pt modelId="{695D391A-E6A6-4CFC-9AD7-7BD8FA7E7545}" type="sibTrans" cxnId="{F2288B7C-4EF0-4DF4-91A4-00B5D6C52E0C}">
      <dgm:prSet/>
      <dgm:spPr/>
      <dgm:t>
        <a:bodyPr/>
        <a:lstStyle/>
        <a:p>
          <a:endParaRPr lang="th-TH" sz="2000"/>
        </a:p>
      </dgm:t>
    </dgm:pt>
    <dgm:pt modelId="{E40F8C83-8BB3-4E45-B62A-CA97D7D47FE7}">
      <dgm:prSet phldrT="[Text]" custT="1"/>
      <dgm:spPr/>
      <dgm:t>
        <a:bodyPr/>
        <a:lstStyle/>
        <a:p>
          <a:r>
            <a:rPr lang="th-TH" sz="2000" dirty="0" smtClean="0"/>
            <a:t>พฤติกรรมโดยปกติเปลี่ยนไป</a:t>
          </a:r>
          <a:endParaRPr lang="th-TH" sz="2000" dirty="0"/>
        </a:p>
      </dgm:t>
    </dgm:pt>
    <dgm:pt modelId="{8989B1B0-2663-4153-9E1F-A1F0C1CC8138}" type="parTrans" cxnId="{95593AF8-D6A2-46FF-B674-2E566CF689A2}">
      <dgm:prSet/>
      <dgm:spPr/>
      <dgm:t>
        <a:bodyPr/>
        <a:lstStyle/>
        <a:p>
          <a:endParaRPr lang="th-TH" sz="2000"/>
        </a:p>
      </dgm:t>
    </dgm:pt>
    <dgm:pt modelId="{E3013E38-3F89-4CE6-93B8-DADF590948E0}" type="sibTrans" cxnId="{95593AF8-D6A2-46FF-B674-2E566CF689A2}">
      <dgm:prSet/>
      <dgm:spPr/>
      <dgm:t>
        <a:bodyPr/>
        <a:lstStyle/>
        <a:p>
          <a:endParaRPr lang="th-TH" sz="2000"/>
        </a:p>
      </dgm:t>
    </dgm:pt>
    <dgm:pt modelId="{1B38B89C-B4B3-4A9C-A616-E717DCA62C6B}">
      <dgm:prSet phldrT="[Text]" custT="1"/>
      <dgm:spPr/>
      <dgm:t>
        <a:bodyPr/>
        <a:lstStyle/>
        <a:p>
          <a:r>
            <a:rPr lang="th-TH" sz="2000" dirty="0" smtClean="0"/>
            <a:t>ไม่อยากไปโรงเรียน</a:t>
          </a:r>
          <a:endParaRPr lang="th-TH" sz="2000" dirty="0"/>
        </a:p>
      </dgm:t>
    </dgm:pt>
    <dgm:pt modelId="{75C2B1BA-6C48-4823-8ADA-2E3A33A136E2}" type="parTrans" cxnId="{A266E3A0-BE11-4D9A-89D5-04503942DA3C}">
      <dgm:prSet/>
      <dgm:spPr/>
      <dgm:t>
        <a:bodyPr/>
        <a:lstStyle/>
        <a:p>
          <a:endParaRPr lang="th-TH" sz="2000"/>
        </a:p>
      </dgm:t>
    </dgm:pt>
    <dgm:pt modelId="{E818B31E-1995-4AF1-BB8E-050EC90E412E}" type="sibTrans" cxnId="{A266E3A0-BE11-4D9A-89D5-04503942DA3C}">
      <dgm:prSet/>
      <dgm:spPr/>
      <dgm:t>
        <a:bodyPr/>
        <a:lstStyle/>
        <a:p>
          <a:endParaRPr lang="th-TH" sz="2000"/>
        </a:p>
      </dgm:t>
    </dgm:pt>
    <dgm:pt modelId="{2C06E9A2-3295-4CCF-9E0E-8E0C19F78D82}">
      <dgm:prSet phldrT="[Text]" custT="1"/>
      <dgm:spPr/>
      <dgm:t>
        <a:bodyPr/>
        <a:lstStyle/>
        <a:p>
          <a:r>
            <a:rPr lang="th-TH" sz="2000" dirty="0" smtClean="0"/>
            <a:t>การเรียนตกต่ำ</a:t>
          </a:r>
          <a:endParaRPr lang="th-TH" sz="2000" dirty="0"/>
        </a:p>
      </dgm:t>
    </dgm:pt>
    <dgm:pt modelId="{43FA9060-905D-4F8F-8837-19A44757ECC3}" type="parTrans" cxnId="{CEC55CFE-5DCB-4C0C-949B-EBE3E34E2876}">
      <dgm:prSet/>
      <dgm:spPr/>
      <dgm:t>
        <a:bodyPr/>
        <a:lstStyle/>
        <a:p>
          <a:endParaRPr lang="th-TH" sz="2000"/>
        </a:p>
      </dgm:t>
    </dgm:pt>
    <dgm:pt modelId="{ADD96713-1679-436A-B47C-780677F4D1BD}" type="sibTrans" cxnId="{CEC55CFE-5DCB-4C0C-949B-EBE3E34E2876}">
      <dgm:prSet/>
      <dgm:spPr/>
      <dgm:t>
        <a:bodyPr/>
        <a:lstStyle/>
        <a:p>
          <a:endParaRPr lang="th-TH" sz="2000"/>
        </a:p>
      </dgm:t>
    </dgm:pt>
    <dgm:pt modelId="{A278DA66-8AFE-445D-BD55-BC93DA38C827}">
      <dgm:prSet phldrT="[Text]" custT="1"/>
      <dgm:spPr/>
      <dgm:t>
        <a:bodyPr/>
        <a:lstStyle/>
        <a:p>
          <a:r>
            <a:rPr lang="th-TH" sz="2000" dirty="0" smtClean="0"/>
            <a:t>ติดเพื่อน/</a:t>
          </a:r>
          <a:r>
            <a:rPr lang="th-TH" sz="2000" dirty="0" err="1" smtClean="0"/>
            <a:t>เกมส์</a:t>
          </a:r>
          <a:r>
            <a:rPr lang="th-TH" sz="2000" dirty="0" smtClean="0"/>
            <a:t>มาก</a:t>
          </a:r>
          <a:endParaRPr lang="th-TH" sz="2000" dirty="0"/>
        </a:p>
      </dgm:t>
    </dgm:pt>
    <dgm:pt modelId="{6723791E-EA8A-40A7-BBB3-077544C084CF}" type="parTrans" cxnId="{29F97406-B8F2-451E-A7C7-2F2AD3507E94}">
      <dgm:prSet/>
      <dgm:spPr/>
      <dgm:t>
        <a:bodyPr/>
        <a:lstStyle/>
        <a:p>
          <a:endParaRPr lang="th-TH" sz="2000"/>
        </a:p>
      </dgm:t>
    </dgm:pt>
    <dgm:pt modelId="{33983FFA-C4DE-41C4-8D48-CF959EE271DB}" type="sibTrans" cxnId="{29F97406-B8F2-451E-A7C7-2F2AD3507E94}">
      <dgm:prSet/>
      <dgm:spPr/>
      <dgm:t>
        <a:bodyPr/>
        <a:lstStyle/>
        <a:p>
          <a:endParaRPr lang="th-TH" sz="2000"/>
        </a:p>
      </dgm:t>
    </dgm:pt>
    <dgm:pt modelId="{3020CBBD-A155-4CCA-9375-216D86243EB4}">
      <dgm:prSet phldrT="[Text]" custT="1"/>
      <dgm:spPr/>
      <dgm:t>
        <a:bodyPr/>
        <a:lstStyle/>
        <a:p>
          <a:r>
            <a:rPr lang="th-TH" sz="2000" dirty="0" smtClean="0"/>
            <a:t>ร้องไห้มากเฉพาะกับบางคน</a:t>
          </a:r>
          <a:endParaRPr lang="th-TH" sz="2000" dirty="0"/>
        </a:p>
      </dgm:t>
    </dgm:pt>
    <dgm:pt modelId="{59CB13F4-1856-4008-B8C4-9937BA7FBA66}" type="parTrans" cxnId="{AC3215B6-4B9D-45B4-AD78-51681B221320}">
      <dgm:prSet/>
      <dgm:spPr/>
      <dgm:t>
        <a:bodyPr/>
        <a:lstStyle/>
        <a:p>
          <a:endParaRPr lang="th-TH" sz="2000"/>
        </a:p>
      </dgm:t>
    </dgm:pt>
    <dgm:pt modelId="{0EA83F56-836D-4551-8F1F-98A66CCB37A3}" type="sibTrans" cxnId="{AC3215B6-4B9D-45B4-AD78-51681B221320}">
      <dgm:prSet/>
      <dgm:spPr/>
      <dgm:t>
        <a:bodyPr/>
        <a:lstStyle/>
        <a:p>
          <a:endParaRPr lang="th-TH" sz="2000"/>
        </a:p>
      </dgm:t>
    </dgm:pt>
    <dgm:pt modelId="{42C53D03-7200-4435-886E-37194D05267A}" type="pres">
      <dgm:prSet presAssocID="{22AD6845-13D1-47ED-81AB-7BC8F9250C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FB3803B-BFF7-4CF3-B514-A7A406645EC1}" type="pres">
      <dgm:prSet presAssocID="{1D57BA1B-6442-4D1E-8B89-C31365C46479}" presName="composite" presStyleCnt="0"/>
      <dgm:spPr/>
      <dgm:t>
        <a:bodyPr/>
        <a:lstStyle/>
        <a:p>
          <a:endParaRPr lang="th-TH"/>
        </a:p>
      </dgm:t>
    </dgm:pt>
    <dgm:pt modelId="{4DCD47AC-0E7A-4F71-B44D-92654F611103}" type="pres">
      <dgm:prSet presAssocID="{1D57BA1B-6442-4D1E-8B89-C31365C46479}" presName="parTx" presStyleLbl="alignNode1" presStyleIdx="0" presStyleCnt="3" custScaleX="100200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B71F73-EF43-40F9-BE1B-5AB9A913F8AA}" type="pres">
      <dgm:prSet presAssocID="{1D57BA1B-6442-4D1E-8B89-C31365C4647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703187-7748-44AC-8101-F61C5C890C34}" type="pres">
      <dgm:prSet presAssocID="{6504A3E1-388A-4931-8E96-5BDD6548799C}" presName="space" presStyleCnt="0"/>
      <dgm:spPr/>
      <dgm:t>
        <a:bodyPr/>
        <a:lstStyle/>
        <a:p>
          <a:endParaRPr lang="th-TH"/>
        </a:p>
      </dgm:t>
    </dgm:pt>
    <dgm:pt modelId="{E1CE757A-E421-4A85-9C9D-CFEA523E2E6C}" type="pres">
      <dgm:prSet presAssocID="{DFD519F4-4099-43A3-848B-AB0C9D8AFEEC}" presName="composite" presStyleCnt="0"/>
      <dgm:spPr/>
      <dgm:t>
        <a:bodyPr/>
        <a:lstStyle/>
        <a:p>
          <a:endParaRPr lang="th-TH"/>
        </a:p>
      </dgm:t>
    </dgm:pt>
    <dgm:pt modelId="{4379D1DB-CA09-43C1-84FC-98FA6BAD1CC4}" type="pres">
      <dgm:prSet presAssocID="{DFD519F4-4099-43A3-848B-AB0C9D8AFEE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1A3F264-7778-468E-BD0E-6332EA3AE5EA}" type="pres">
      <dgm:prSet presAssocID="{DFD519F4-4099-43A3-848B-AB0C9D8AFEE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EE28C8-7E93-47CE-BBA2-899353E92E8E}" type="pres">
      <dgm:prSet presAssocID="{5B0D9F89-ADE1-4F78-9167-6B8345C47C0F}" presName="space" presStyleCnt="0"/>
      <dgm:spPr/>
      <dgm:t>
        <a:bodyPr/>
        <a:lstStyle/>
        <a:p>
          <a:endParaRPr lang="th-TH"/>
        </a:p>
      </dgm:t>
    </dgm:pt>
    <dgm:pt modelId="{E992B1B5-0D2A-40B0-8486-029C4FC1B3F4}" type="pres">
      <dgm:prSet presAssocID="{D30CE70F-6059-4D1B-8CAF-935793BEC519}" presName="composite" presStyleCnt="0"/>
      <dgm:spPr/>
      <dgm:t>
        <a:bodyPr/>
        <a:lstStyle/>
        <a:p>
          <a:endParaRPr lang="th-TH"/>
        </a:p>
      </dgm:t>
    </dgm:pt>
    <dgm:pt modelId="{CADBE84F-77DB-40CA-886F-F314F01F4326}" type="pres">
      <dgm:prSet presAssocID="{D30CE70F-6059-4D1B-8CAF-935793BEC51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56C5BC-06C3-417A-BE05-8178CCE31933}" type="pres">
      <dgm:prSet presAssocID="{D30CE70F-6059-4D1B-8CAF-935793BEC5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C7FCD18-FB2C-4ED3-92DF-6FF809627C7F}" type="presOf" srcId="{1D57BA1B-6442-4D1E-8B89-C31365C46479}" destId="{4DCD47AC-0E7A-4F71-B44D-92654F611103}" srcOrd="0" destOrd="0" presId="urn:microsoft.com/office/officeart/2005/8/layout/hList1"/>
    <dgm:cxn modelId="{E8851036-19BE-4A50-B00B-788025D868CA}" srcId="{22AD6845-13D1-47ED-81AB-7BC8F9250CF7}" destId="{1D57BA1B-6442-4D1E-8B89-C31365C46479}" srcOrd="0" destOrd="0" parTransId="{0D48FAF0-1A8C-44D7-8713-59BC86F3226C}" sibTransId="{6504A3E1-388A-4931-8E96-5BDD6548799C}"/>
    <dgm:cxn modelId="{422189E2-056A-4A31-A89C-52E6D27C1AC2}" type="presOf" srcId="{22AD6845-13D1-47ED-81AB-7BC8F9250CF7}" destId="{42C53D03-7200-4435-886E-37194D05267A}" srcOrd="0" destOrd="0" presId="urn:microsoft.com/office/officeart/2005/8/layout/hList1"/>
    <dgm:cxn modelId="{BF737B2F-FA75-49EF-BA30-11021CABDDA3}" srcId="{1D57BA1B-6442-4D1E-8B89-C31365C46479}" destId="{90CE35BB-D5C6-4C79-B247-AC52117925A9}" srcOrd="1" destOrd="0" parTransId="{7A44E913-FBEF-41D7-8E67-90B0BABBB357}" sibTransId="{86617814-D457-4478-97A5-CB00A80E90D9}"/>
    <dgm:cxn modelId="{B3D7AE90-126A-45D0-BADD-9950DFB7A3E1}" srcId="{D30CE70F-6059-4D1B-8CAF-935793BEC519}" destId="{30C3A44F-A774-4815-AE2F-D19917EFCE77}" srcOrd="0" destOrd="0" parTransId="{E49E72F4-868A-4199-9F5C-2718B0E1D461}" sibTransId="{0E5D1D13-773C-42B9-B3C5-69061B26594E}"/>
    <dgm:cxn modelId="{9DEC9E73-3D62-4B5B-BC7C-8C7B351CEAEC}" type="presOf" srcId="{A278DA66-8AFE-445D-BD55-BC93DA38C827}" destId="{C1A3F264-7778-468E-BD0E-6332EA3AE5EA}" srcOrd="0" destOrd="4" presId="urn:microsoft.com/office/officeart/2005/8/layout/hList1"/>
    <dgm:cxn modelId="{EBB859A6-84BA-45AD-9997-DED402D1C9E5}" type="presOf" srcId="{2C06E9A2-3295-4CCF-9E0E-8E0C19F78D82}" destId="{C1A3F264-7778-468E-BD0E-6332EA3AE5EA}" srcOrd="0" destOrd="3" presId="urn:microsoft.com/office/officeart/2005/8/layout/hList1"/>
    <dgm:cxn modelId="{A266E3A0-BE11-4D9A-89D5-04503942DA3C}" srcId="{DFD519F4-4099-43A3-848B-AB0C9D8AFEEC}" destId="{1B38B89C-B4B3-4A9C-A616-E717DCA62C6B}" srcOrd="2" destOrd="0" parTransId="{75C2B1BA-6C48-4823-8ADA-2E3A33A136E2}" sibTransId="{E818B31E-1995-4AF1-BB8E-050EC90E412E}"/>
    <dgm:cxn modelId="{33AE78C2-D71F-4853-B1AB-7058A5001F80}" type="presOf" srcId="{942D3051-3859-47F9-A584-DA2BAD51C6EA}" destId="{2EB71F73-EF43-40F9-BE1B-5AB9A913F8AA}" srcOrd="0" destOrd="3" presId="urn:microsoft.com/office/officeart/2005/8/layout/hList1"/>
    <dgm:cxn modelId="{BBA6F7FE-E14E-4655-A7D2-2BFBF6BBDA28}" type="presOf" srcId="{90CE35BB-D5C6-4C79-B247-AC52117925A9}" destId="{2EB71F73-EF43-40F9-BE1B-5AB9A913F8AA}" srcOrd="0" destOrd="1" presId="urn:microsoft.com/office/officeart/2005/8/layout/hList1"/>
    <dgm:cxn modelId="{CFD809E2-AE1D-4421-B2C6-EB47C8BF2F62}" type="presOf" srcId="{D30CE70F-6059-4D1B-8CAF-935793BEC519}" destId="{CADBE84F-77DB-40CA-886F-F314F01F4326}" srcOrd="0" destOrd="0" presId="urn:microsoft.com/office/officeart/2005/8/layout/hList1"/>
    <dgm:cxn modelId="{CC37DE13-2AF1-4226-9C28-DFB5CCD1FFE6}" type="presOf" srcId="{AAF73D65-DB96-4FDD-96BE-2498303E2A18}" destId="{2EB71F73-EF43-40F9-BE1B-5AB9A913F8AA}" srcOrd="0" destOrd="2" presId="urn:microsoft.com/office/officeart/2005/8/layout/hList1"/>
    <dgm:cxn modelId="{17B9E440-45D9-4A5E-8082-742EA73CA5AE}" type="presOf" srcId="{1B38B89C-B4B3-4A9C-A616-E717DCA62C6B}" destId="{C1A3F264-7778-468E-BD0E-6332EA3AE5EA}" srcOrd="0" destOrd="2" presId="urn:microsoft.com/office/officeart/2005/8/layout/hList1"/>
    <dgm:cxn modelId="{95593AF8-D6A2-46FF-B674-2E566CF689A2}" srcId="{DFD519F4-4099-43A3-848B-AB0C9D8AFEEC}" destId="{E40F8C83-8BB3-4E45-B62A-CA97D7D47FE7}" srcOrd="1" destOrd="0" parTransId="{8989B1B0-2663-4153-9E1F-A1F0C1CC8138}" sibTransId="{E3013E38-3F89-4CE6-93B8-DADF590948E0}"/>
    <dgm:cxn modelId="{74B6BDD3-B1F4-4E8F-9611-656E0C6BEAFE}" srcId="{22AD6845-13D1-47ED-81AB-7BC8F9250CF7}" destId="{DFD519F4-4099-43A3-848B-AB0C9D8AFEEC}" srcOrd="1" destOrd="0" parTransId="{646583DD-C405-48CA-B149-7872D8A95F14}" sibTransId="{5B0D9F89-ADE1-4F78-9167-6B8345C47C0F}"/>
    <dgm:cxn modelId="{E52E9D40-EE8D-49B2-B864-82B46CE16816}" type="presOf" srcId="{DFD519F4-4099-43A3-848B-AB0C9D8AFEEC}" destId="{4379D1DB-CA09-43C1-84FC-98FA6BAD1CC4}" srcOrd="0" destOrd="0" presId="urn:microsoft.com/office/officeart/2005/8/layout/hList1"/>
    <dgm:cxn modelId="{03AD6786-44C4-4B2A-A5A1-06D0AE838C0F}" srcId="{1D57BA1B-6442-4D1E-8B89-C31365C46479}" destId="{AAF73D65-DB96-4FDD-96BE-2498303E2A18}" srcOrd="2" destOrd="0" parTransId="{26879282-DE29-439C-902F-5D98BEA1A3F5}" sibTransId="{A40E54EC-97BE-4552-8C11-07DA41CEB996}"/>
    <dgm:cxn modelId="{CEC55CFE-5DCB-4C0C-949B-EBE3E34E2876}" srcId="{DFD519F4-4099-43A3-848B-AB0C9D8AFEEC}" destId="{2C06E9A2-3295-4CCF-9E0E-8E0C19F78D82}" srcOrd="3" destOrd="0" parTransId="{43FA9060-905D-4F8F-8837-19A44757ECC3}" sibTransId="{ADD96713-1679-436A-B47C-780677F4D1BD}"/>
    <dgm:cxn modelId="{AC3215B6-4B9D-45B4-AD78-51681B221320}" srcId="{1D57BA1B-6442-4D1E-8B89-C31365C46479}" destId="{3020CBBD-A155-4CCA-9375-216D86243EB4}" srcOrd="5" destOrd="0" parTransId="{59CB13F4-1856-4008-B8C4-9937BA7FBA66}" sibTransId="{0EA83F56-836D-4551-8F1F-98A66CCB37A3}"/>
    <dgm:cxn modelId="{A7814717-1D9C-4FD0-A1D1-FB8875B12CC1}" srcId="{22AD6845-13D1-47ED-81AB-7BC8F9250CF7}" destId="{D30CE70F-6059-4D1B-8CAF-935793BEC519}" srcOrd="2" destOrd="0" parTransId="{E8405DE7-CF2A-41F3-90E9-4B19F2852605}" sibTransId="{90E75C79-169C-473A-94BA-181075CD4D81}"/>
    <dgm:cxn modelId="{C1C56ED0-8D82-4ED4-A46C-FE600721BCBB}" srcId="{DFD519F4-4099-43A3-848B-AB0C9D8AFEEC}" destId="{5FA8165A-A5E1-4E06-B059-698D61B3C5CB}" srcOrd="0" destOrd="0" parTransId="{3F5E97DA-3AE8-422D-A282-4972BDFE62D8}" sibTransId="{F2B3AF3F-58F3-4285-B8C4-2864D858A389}"/>
    <dgm:cxn modelId="{1F4BA53B-4717-4EDA-BBEF-9F52DB2D97D1}" type="presOf" srcId="{30C3A44F-A774-4815-AE2F-D19917EFCE77}" destId="{6456C5BC-06C3-417A-BE05-8178CCE31933}" srcOrd="0" destOrd="0" presId="urn:microsoft.com/office/officeart/2005/8/layout/hList1"/>
    <dgm:cxn modelId="{AB304E4E-0E2B-44BE-B90E-54586AD22A96}" type="presOf" srcId="{5422056E-B0C4-4A93-8644-F423BF02B954}" destId="{2EB71F73-EF43-40F9-BE1B-5AB9A913F8AA}" srcOrd="0" destOrd="4" presId="urn:microsoft.com/office/officeart/2005/8/layout/hList1"/>
    <dgm:cxn modelId="{29F97406-B8F2-451E-A7C7-2F2AD3507E94}" srcId="{DFD519F4-4099-43A3-848B-AB0C9D8AFEEC}" destId="{A278DA66-8AFE-445D-BD55-BC93DA38C827}" srcOrd="4" destOrd="0" parTransId="{6723791E-EA8A-40A7-BBB3-077544C084CF}" sibTransId="{33983FFA-C4DE-41C4-8D48-CF959EE271DB}"/>
    <dgm:cxn modelId="{C30CC10F-8D61-4E61-9E8A-65AE803E7FCD}" type="presOf" srcId="{5FA8165A-A5E1-4E06-B059-698D61B3C5CB}" destId="{C1A3F264-7778-468E-BD0E-6332EA3AE5EA}" srcOrd="0" destOrd="0" presId="urn:microsoft.com/office/officeart/2005/8/layout/hList1"/>
    <dgm:cxn modelId="{6F6B5454-0789-47EA-917C-4C1A904DEBBF}" srcId="{1D57BA1B-6442-4D1E-8B89-C31365C46479}" destId="{7DF2D284-206E-4B36-89E8-C788020A15D9}" srcOrd="0" destOrd="0" parTransId="{5093AFAB-28B5-4932-84B4-2E24B8FFC00A}" sibTransId="{FA8CD814-A657-4EB6-B8C4-C2E1C153AF4E}"/>
    <dgm:cxn modelId="{F2288B7C-4EF0-4DF4-91A4-00B5D6C52E0C}" srcId="{1D57BA1B-6442-4D1E-8B89-C31365C46479}" destId="{5422056E-B0C4-4A93-8644-F423BF02B954}" srcOrd="4" destOrd="0" parTransId="{6156FDF8-4186-4FA8-B478-2220F0CBFB5A}" sibTransId="{695D391A-E6A6-4CFC-9AD7-7BD8FA7E7545}"/>
    <dgm:cxn modelId="{884180A9-C299-4583-AEBC-090FD915A8B4}" type="presOf" srcId="{7DF2D284-206E-4B36-89E8-C788020A15D9}" destId="{2EB71F73-EF43-40F9-BE1B-5AB9A913F8AA}" srcOrd="0" destOrd="0" presId="urn:microsoft.com/office/officeart/2005/8/layout/hList1"/>
    <dgm:cxn modelId="{20F40907-8C7A-4843-BDF3-A32E6A74CD8E}" type="presOf" srcId="{3020CBBD-A155-4CCA-9375-216D86243EB4}" destId="{2EB71F73-EF43-40F9-BE1B-5AB9A913F8AA}" srcOrd="0" destOrd="5" presId="urn:microsoft.com/office/officeart/2005/8/layout/hList1"/>
    <dgm:cxn modelId="{E3FBFC47-96F8-4969-8F5F-5B7D76A2C06E}" srcId="{1D57BA1B-6442-4D1E-8B89-C31365C46479}" destId="{942D3051-3859-47F9-A584-DA2BAD51C6EA}" srcOrd="3" destOrd="0" parTransId="{53B806B4-0281-4C85-8F8E-C2AF126A4401}" sibTransId="{EA1FDE6C-9F9B-4AA0-ABFA-D3BF46993134}"/>
    <dgm:cxn modelId="{E5102540-E31C-43D0-8B29-6FB07D8F6C82}" type="presOf" srcId="{E40F8C83-8BB3-4E45-B62A-CA97D7D47FE7}" destId="{C1A3F264-7778-468E-BD0E-6332EA3AE5EA}" srcOrd="0" destOrd="1" presId="urn:microsoft.com/office/officeart/2005/8/layout/hList1"/>
    <dgm:cxn modelId="{661BC27E-7B5F-40C2-8FF0-BD52AA3457DB}" type="presParOf" srcId="{42C53D03-7200-4435-886E-37194D05267A}" destId="{8FB3803B-BFF7-4CF3-B514-A7A406645EC1}" srcOrd="0" destOrd="0" presId="urn:microsoft.com/office/officeart/2005/8/layout/hList1"/>
    <dgm:cxn modelId="{BD278D09-1CCF-43D5-908D-259D32DD2A6F}" type="presParOf" srcId="{8FB3803B-BFF7-4CF3-B514-A7A406645EC1}" destId="{4DCD47AC-0E7A-4F71-B44D-92654F611103}" srcOrd="0" destOrd="0" presId="urn:microsoft.com/office/officeart/2005/8/layout/hList1"/>
    <dgm:cxn modelId="{2922D3A1-6DB8-4645-B249-DAB383FC1156}" type="presParOf" srcId="{8FB3803B-BFF7-4CF3-B514-A7A406645EC1}" destId="{2EB71F73-EF43-40F9-BE1B-5AB9A913F8AA}" srcOrd="1" destOrd="0" presId="urn:microsoft.com/office/officeart/2005/8/layout/hList1"/>
    <dgm:cxn modelId="{9E44F0D1-C0CC-4695-A476-0C80F075A65C}" type="presParOf" srcId="{42C53D03-7200-4435-886E-37194D05267A}" destId="{07703187-7748-44AC-8101-F61C5C890C34}" srcOrd="1" destOrd="0" presId="urn:microsoft.com/office/officeart/2005/8/layout/hList1"/>
    <dgm:cxn modelId="{80D2D35D-D307-4B92-A04E-BDFA3241EB47}" type="presParOf" srcId="{42C53D03-7200-4435-886E-37194D05267A}" destId="{E1CE757A-E421-4A85-9C9D-CFEA523E2E6C}" srcOrd="2" destOrd="0" presId="urn:microsoft.com/office/officeart/2005/8/layout/hList1"/>
    <dgm:cxn modelId="{F3B2FC8E-774F-463B-90E2-A56F622F64D3}" type="presParOf" srcId="{E1CE757A-E421-4A85-9C9D-CFEA523E2E6C}" destId="{4379D1DB-CA09-43C1-84FC-98FA6BAD1CC4}" srcOrd="0" destOrd="0" presId="urn:microsoft.com/office/officeart/2005/8/layout/hList1"/>
    <dgm:cxn modelId="{81A2802C-B483-46DE-9DA2-0F64E27B68C6}" type="presParOf" srcId="{E1CE757A-E421-4A85-9C9D-CFEA523E2E6C}" destId="{C1A3F264-7778-468E-BD0E-6332EA3AE5EA}" srcOrd="1" destOrd="0" presId="urn:microsoft.com/office/officeart/2005/8/layout/hList1"/>
    <dgm:cxn modelId="{2693368C-C0F9-40B2-9E6D-458011245C3E}" type="presParOf" srcId="{42C53D03-7200-4435-886E-37194D05267A}" destId="{D2EE28C8-7E93-47CE-BBA2-899353E92E8E}" srcOrd="3" destOrd="0" presId="urn:microsoft.com/office/officeart/2005/8/layout/hList1"/>
    <dgm:cxn modelId="{61B6E77A-2D20-4C95-8224-51747648D107}" type="presParOf" srcId="{42C53D03-7200-4435-886E-37194D05267A}" destId="{E992B1B5-0D2A-40B0-8486-029C4FC1B3F4}" srcOrd="4" destOrd="0" presId="urn:microsoft.com/office/officeart/2005/8/layout/hList1"/>
    <dgm:cxn modelId="{4D87B959-82CD-4E0E-A023-C3DEEE8F3C65}" type="presParOf" srcId="{E992B1B5-0D2A-40B0-8486-029C4FC1B3F4}" destId="{CADBE84F-77DB-40CA-886F-F314F01F4326}" srcOrd="0" destOrd="0" presId="urn:microsoft.com/office/officeart/2005/8/layout/hList1"/>
    <dgm:cxn modelId="{00B9097F-D1F6-450A-9C81-EF3ADD9D8D68}" type="presParOf" srcId="{E992B1B5-0D2A-40B0-8486-029C4FC1B3F4}" destId="{6456C5BC-06C3-417A-BE05-8178CCE3193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6DC8A9-AFDE-4AE2-B0C7-73DBD730A4B2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69947173-2558-4F4E-A243-AB1D90FBE2AB}">
      <dgm:prSet phldrT="[Text]" custT="1"/>
      <dgm:spPr/>
      <dgm:t>
        <a:bodyPr/>
        <a:lstStyle/>
        <a:p>
          <a:r>
            <a:rPr lang="th-TH" sz="4000" dirty="0" smtClean="0"/>
            <a:t>ดูดนิ้ว</a:t>
          </a:r>
          <a:endParaRPr lang="th-TH" sz="4000" dirty="0"/>
        </a:p>
      </dgm:t>
    </dgm:pt>
    <dgm:pt modelId="{65360B64-AB3B-4870-8408-004FCB0C7377}" type="parTrans" cxnId="{1A7F1BA9-C4A4-42E0-8922-7E8ADAB0A1D7}">
      <dgm:prSet/>
      <dgm:spPr/>
      <dgm:t>
        <a:bodyPr/>
        <a:lstStyle/>
        <a:p>
          <a:endParaRPr lang="th-TH"/>
        </a:p>
      </dgm:t>
    </dgm:pt>
    <dgm:pt modelId="{14FEA3D6-D9FF-4C29-85B6-7F155D947B81}" type="sibTrans" cxnId="{1A7F1BA9-C4A4-42E0-8922-7E8ADAB0A1D7}">
      <dgm:prSet/>
      <dgm:spPr/>
      <dgm:t>
        <a:bodyPr/>
        <a:lstStyle/>
        <a:p>
          <a:endParaRPr lang="th-TH"/>
        </a:p>
      </dgm:t>
    </dgm:pt>
    <dgm:pt modelId="{8DED178E-DE94-4D57-9964-D6B6CACAE5A8}">
      <dgm:prSet phldrT="[Text]" custT="1"/>
      <dgm:spPr/>
      <dgm:t>
        <a:bodyPr/>
        <a:lstStyle/>
        <a:p>
          <a:r>
            <a:rPr lang="th-TH" sz="2400" dirty="0" smtClean="0"/>
            <a:t>ทดแทนความเหงา ว้าเหว่หรือความต้องการอื่นที่ไม่อาจสื่อสารบอกได้</a:t>
          </a:r>
          <a:endParaRPr lang="th-TH" sz="2400" dirty="0"/>
        </a:p>
      </dgm:t>
    </dgm:pt>
    <dgm:pt modelId="{9ECE7715-E19B-45C9-A8D3-44BEA618A8EE}" type="parTrans" cxnId="{C8263917-F426-4EDF-9459-1837F959E603}">
      <dgm:prSet/>
      <dgm:spPr/>
      <dgm:t>
        <a:bodyPr/>
        <a:lstStyle/>
        <a:p>
          <a:endParaRPr lang="th-TH"/>
        </a:p>
      </dgm:t>
    </dgm:pt>
    <dgm:pt modelId="{28C6341A-F576-4EEE-9EFB-A1D7383F1488}" type="sibTrans" cxnId="{C8263917-F426-4EDF-9459-1837F959E603}">
      <dgm:prSet/>
      <dgm:spPr/>
      <dgm:t>
        <a:bodyPr/>
        <a:lstStyle/>
        <a:p>
          <a:endParaRPr lang="th-TH"/>
        </a:p>
      </dgm:t>
    </dgm:pt>
    <dgm:pt modelId="{ACE5ED45-6595-43F3-858D-6A67B4F5D50A}">
      <dgm:prSet phldrT="[Text]" custT="1"/>
      <dgm:spPr/>
      <dgm:t>
        <a:bodyPr/>
        <a:lstStyle/>
        <a:p>
          <a:r>
            <a:rPr lang="th-TH" sz="2400" dirty="0" smtClean="0"/>
            <a:t> ผ่อนคลาย</a:t>
          </a:r>
          <a:endParaRPr lang="th-TH" sz="2400" dirty="0"/>
        </a:p>
      </dgm:t>
    </dgm:pt>
    <dgm:pt modelId="{253C1021-E101-4D6F-BB70-8B9A5960FF49}" type="parTrans" cxnId="{11B6EC87-EB97-43B0-9AF6-2613899B3535}">
      <dgm:prSet/>
      <dgm:spPr/>
      <dgm:t>
        <a:bodyPr/>
        <a:lstStyle/>
        <a:p>
          <a:endParaRPr lang="th-TH"/>
        </a:p>
      </dgm:t>
    </dgm:pt>
    <dgm:pt modelId="{3753443B-8418-4229-BC44-9CF1B85AF8B5}" type="sibTrans" cxnId="{11B6EC87-EB97-43B0-9AF6-2613899B3535}">
      <dgm:prSet/>
      <dgm:spPr/>
      <dgm:t>
        <a:bodyPr/>
        <a:lstStyle/>
        <a:p>
          <a:endParaRPr lang="th-TH"/>
        </a:p>
      </dgm:t>
    </dgm:pt>
    <dgm:pt modelId="{9A4920D1-904A-4C79-8001-18C318B45D46}">
      <dgm:prSet phldrT="[Text]" custT="1"/>
      <dgm:spPr/>
      <dgm:t>
        <a:bodyPr/>
        <a:lstStyle/>
        <a:p>
          <a:r>
            <a:rPr lang="th-TH" sz="4000" dirty="0" smtClean="0"/>
            <a:t>แทะเล็บ</a:t>
          </a:r>
          <a:endParaRPr lang="th-TH" sz="4000" dirty="0"/>
        </a:p>
      </dgm:t>
    </dgm:pt>
    <dgm:pt modelId="{36532692-36AF-42F9-BCE8-F96D08C7FEA2}" type="parTrans" cxnId="{698D9FC9-2236-4960-A839-2098963E7792}">
      <dgm:prSet/>
      <dgm:spPr/>
      <dgm:t>
        <a:bodyPr/>
        <a:lstStyle/>
        <a:p>
          <a:endParaRPr lang="th-TH"/>
        </a:p>
      </dgm:t>
    </dgm:pt>
    <dgm:pt modelId="{3197AAC6-6DA6-464B-9370-69456CF031E6}" type="sibTrans" cxnId="{698D9FC9-2236-4960-A839-2098963E7792}">
      <dgm:prSet/>
      <dgm:spPr/>
      <dgm:t>
        <a:bodyPr/>
        <a:lstStyle/>
        <a:p>
          <a:endParaRPr lang="th-TH"/>
        </a:p>
      </dgm:t>
    </dgm:pt>
    <dgm:pt modelId="{73B84B43-B694-47FF-A12E-3C299020982A}">
      <dgm:prSet phldrT="[Text]"/>
      <dgm:spPr/>
      <dgm:t>
        <a:bodyPr/>
        <a:lstStyle/>
        <a:p>
          <a:r>
            <a:rPr lang="th-TH" dirty="0" smtClean="0"/>
            <a:t>เครียด</a:t>
          </a:r>
          <a:endParaRPr lang="th-TH" dirty="0"/>
        </a:p>
      </dgm:t>
    </dgm:pt>
    <dgm:pt modelId="{895E3ED0-1690-4997-BF7D-2D804F600733}" type="parTrans" cxnId="{1495F034-E4D7-4E50-A6C8-393D9DD348B3}">
      <dgm:prSet/>
      <dgm:spPr/>
      <dgm:t>
        <a:bodyPr/>
        <a:lstStyle/>
        <a:p>
          <a:endParaRPr lang="th-TH"/>
        </a:p>
      </dgm:t>
    </dgm:pt>
    <dgm:pt modelId="{85216EE7-ED11-4655-80F3-2686B383E50A}" type="sibTrans" cxnId="{1495F034-E4D7-4E50-A6C8-393D9DD348B3}">
      <dgm:prSet/>
      <dgm:spPr/>
      <dgm:t>
        <a:bodyPr/>
        <a:lstStyle/>
        <a:p>
          <a:endParaRPr lang="th-TH"/>
        </a:p>
      </dgm:t>
    </dgm:pt>
    <dgm:pt modelId="{9C6B7FAD-B69D-40B5-8A95-D23C70894CF8}">
      <dgm:prSet phldrT="[Text]"/>
      <dgm:spPr/>
      <dgm:t>
        <a:bodyPr/>
        <a:lstStyle/>
        <a:p>
          <a:r>
            <a:rPr lang="th-TH" dirty="0" smtClean="0"/>
            <a:t>กังวล</a:t>
          </a:r>
          <a:endParaRPr lang="th-TH" dirty="0"/>
        </a:p>
      </dgm:t>
    </dgm:pt>
    <dgm:pt modelId="{5948019E-768C-4B3E-9C18-76CE7A7A3934}" type="parTrans" cxnId="{FED9039D-DAC5-49FF-AFBA-ED7D43137A7D}">
      <dgm:prSet/>
      <dgm:spPr/>
      <dgm:t>
        <a:bodyPr/>
        <a:lstStyle/>
        <a:p>
          <a:endParaRPr lang="th-TH"/>
        </a:p>
      </dgm:t>
    </dgm:pt>
    <dgm:pt modelId="{E2950687-78D2-4FDC-B590-489E6A3278EB}" type="sibTrans" cxnId="{FED9039D-DAC5-49FF-AFBA-ED7D43137A7D}">
      <dgm:prSet/>
      <dgm:spPr/>
      <dgm:t>
        <a:bodyPr/>
        <a:lstStyle/>
        <a:p>
          <a:endParaRPr lang="th-TH"/>
        </a:p>
      </dgm:t>
    </dgm:pt>
    <dgm:pt modelId="{6160E6BA-5504-4BFF-982A-3ADA57A1ECAE}">
      <dgm:prSet phldrT="[Text]" custT="1"/>
      <dgm:spPr/>
      <dgm:t>
        <a:bodyPr/>
        <a:lstStyle/>
        <a:p>
          <a:r>
            <a:rPr lang="th-TH" sz="4000" dirty="0" smtClean="0"/>
            <a:t>เขย่าขา</a:t>
          </a:r>
          <a:endParaRPr lang="th-TH" sz="4000" dirty="0"/>
        </a:p>
      </dgm:t>
    </dgm:pt>
    <dgm:pt modelId="{EE4A6396-09BA-4914-A631-005963F0B63E}" type="parTrans" cxnId="{AB02BC7A-D2F8-4471-AFE1-3AD14CC287C4}">
      <dgm:prSet/>
      <dgm:spPr/>
      <dgm:t>
        <a:bodyPr/>
        <a:lstStyle/>
        <a:p>
          <a:endParaRPr lang="th-TH"/>
        </a:p>
      </dgm:t>
    </dgm:pt>
    <dgm:pt modelId="{EFD79DFA-1AC3-4EB1-B176-600CCF8446E5}" type="sibTrans" cxnId="{AB02BC7A-D2F8-4471-AFE1-3AD14CC287C4}">
      <dgm:prSet/>
      <dgm:spPr/>
      <dgm:t>
        <a:bodyPr/>
        <a:lstStyle/>
        <a:p>
          <a:endParaRPr lang="th-TH"/>
        </a:p>
      </dgm:t>
    </dgm:pt>
    <dgm:pt modelId="{6B39C660-DA25-46DD-89E5-4E0B67C7413A}">
      <dgm:prSet phldrT="[Text]"/>
      <dgm:spPr/>
      <dgm:t>
        <a:bodyPr/>
        <a:lstStyle/>
        <a:p>
          <a:r>
            <a:rPr lang="th-TH" dirty="0" smtClean="0"/>
            <a:t>เบื่อ </a:t>
          </a:r>
          <a:endParaRPr lang="th-TH" dirty="0"/>
        </a:p>
      </dgm:t>
    </dgm:pt>
    <dgm:pt modelId="{58DB1385-312B-40B6-8690-58E6B0924BE2}" type="parTrans" cxnId="{42CECB38-8C0F-4582-8F4F-498F9D739676}">
      <dgm:prSet/>
      <dgm:spPr/>
      <dgm:t>
        <a:bodyPr/>
        <a:lstStyle/>
        <a:p>
          <a:endParaRPr lang="th-TH"/>
        </a:p>
      </dgm:t>
    </dgm:pt>
    <dgm:pt modelId="{88DDDB8E-928D-4E8E-9A18-569DDF24BDA4}" type="sibTrans" cxnId="{42CECB38-8C0F-4582-8F4F-498F9D739676}">
      <dgm:prSet/>
      <dgm:spPr/>
      <dgm:t>
        <a:bodyPr/>
        <a:lstStyle/>
        <a:p>
          <a:endParaRPr lang="th-TH"/>
        </a:p>
      </dgm:t>
    </dgm:pt>
    <dgm:pt modelId="{99B59AC8-89DA-4420-8CAD-EF3798CB1957}">
      <dgm:prSet phldrT="[Text]"/>
      <dgm:spPr/>
      <dgm:t>
        <a:bodyPr/>
        <a:lstStyle/>
        <a:p>
          <a:r>
            <a:rPr lang="th-TH" dirty="0" smtClean="0"/>
            <a:t>เรียกร้องความสนใจ</a:t>
          </a:r>
          <a:endParaRPr lang="th-TH" dirty="0"/>
        </a:p>
      </dgm:t>
    </dgm:pt>
    <dgm:pt modelId="{52639DDC-1BFC-480E-AA7D-246525BEA363}" type="parTrans" cxnId="{2E861FA4-28AF-47FF-90EC-1A35337315D7}">
      <dgm:prSet/>
      <dgm:spPr/>
      <dgm:t>
        <a:bodyPr/>
        <a:lstStyle/>
        <a:p>
          <a:endParaRPr lang="th-TH"/>
        </a:p>
      </dgm:t>
    </dgm:pt>
    <dgm:pt modelId="{2CB50B83-FC9C-4BD3-B2B6-8ABEC64F045D}" type="sibTrans" cxnId="{2E861FA4-28AF-47FF-90EC-1A35337315D7}">
      <dgm:prSet/>
      <dgm:spPr/>
      <dgm:t>
        <a:bodyPr/>
        <a:lstStyle/>
        <a:p>
          <a:endParaRPr lang="th-TH"/>
        </a:p>
      </dgm:t>
    </dgm:pt>
    <dgm:pt modelId="{31528AD2-CE5D-47F6-BEC1-FDCAB5B6260C}" type="pres">
      <dgm:prSet presAssocID="{626DC8A9-AFDE-4AE2-B0C7-73DBD730A4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027C2A5-D163-45E1-A145-E61113926BBC}" type="pres">
      <dgm:prSet presAssocID="{69947173-2558-4F4E-A243-AB1D90FBE2AB}" presName="linNode" presStyleCnt="0"/>
      <dgm:spPr/>
      <dgm:t>
        <a:bodyPr/>
        <a:lstStyle/>
        <a:p>
          <a:endParaRPr lang="th-TH"/>
        </a:p>
      </dgm:t>
    </dgm:pt>
    <dgm:pt modelId="{1BF32512-14E4-4865-834F-35EC4E43BF23}" type="pres">
      <dgm:prSet presAssocID="{69947173-2558-4F4E-A243-AB1D90FBE2A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30AC428-A977-432B-86F9-0472F293039B}" type="pres">
      <dgm:prSet presAssocID="{69947173-2558-4F4E-A243-AB1D90FBE2A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9F9492-4E1B-48CB-90C7-15CE5A1AC12D}" type="pres">
      <dgm:prSet presAssocID="{14FEA3D6-D9FF-4C29-85B6-7F155D947B81}" presName="sp" presStyleCnt="0"/>
      <dgm:spPr/>
      <dgm:t>
        <a:bodyPr/>
        <a:lstStyle/>
        <a:p>
          <a:endParaRPr lang="th-TH"/>
        </a:p>
      </dgm:t>
    </dgm:pt>
    <dgm:pt modelId="{D6C3CA13-EAC2-4807-ABE0-F91A28247667}" type="pres">
      <dgm:prSet presAssocID="{9A4920D1-904A-4C79-8001-18C318B45D46}" presName="linNode" presStyleCnt="0"/>
      <dgm:spPr/>
      <dgm:t>
        <a:bodyPr/>
        <a:lstStyle/>
        <a:p>
          <a:endParaRPr lang="th-TH"/>
        </a:p>
      </dgm:t>
    </dgm:pt>
    <dgm:pt modelId="{F47A2339-5670-4667-A708-DEDF44259A1E}" type="pres">
      <dgm:prSet presAssocID="{9A4920D1-904A-4C79-8001-18C318B45D4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1E6450-8214-4F5F-B247-23A24A4BC728}" type="pres">
      <dgm:prSet presAssocID="{9A4920D1-904A-4C79-8001-18C318B45D4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3CCF0-421C-4F36-951E-751542436F08}" type="pres">
      <dgm:prSet presAssocID="{3197AAC6-6DA6-464B-9370-69456CF031E6}" presName="sp" presStyleCnt="0"/>
      <dgm:spPr/>
      <dgm:t>
        <a:bodyPr/>
        <a:lstStyle/>
        <a:p>
          <a:endParaRPr lang="th-TH"/>
        </a:p>
      </dgm:t>
    </dgm:pt>
    <dgm:pt modelId="{8DA3BBC1-80A4-4240-AB60-F876F244ADCD}" type="pres">
      <dgm:prSet presAssocID="{6160E6BA-5504-4BFF-982A-3ADA57A1ECAE}" presName="linNode" presStyleCnt="0"/>
      <dgm:spPr/>
      <dgm:t>
        <a:bodyPr/>
        <a:lstStyle/>
        <a:p>
          <a:endParaRPr lang="th-TH"/>
        </a:p>
      </dgm:t>
    </dgm:pt>
    <dgm:pt modelId="{A966B1F0-7D08-434F-B148-36E74CDA1284}" type="pres">
      <dgm:prSet presAssocID="{6160E6BA-5504-4BFF-982A-3ADA57A1EC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8D4421-9CFF-4ABB-8821-FEA9AA50D529}" type="pres">
      <dgm:prSet presAssocID="{6160E6BA-5504-4BFF-982A-3ADA57A1EC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495F034-E4D7-4E50-A6C8-393D9DD348B3}" srcId="{9A4920D1-904A-4C79-8001-18C318B45D46}" destId="{73B84B43-B694-47FF-A12E-3C299020982A}" srcOrd="0" destOrd="0" parTransId="{895E3ED0-1690-4997-BF7D-2D804F600733}" sibTransId="{85216EE7-ED11-4655-80F3-2686B383E50A}"/>
    <dgm:cxn modelId="{E848A8A0-F633-4CE6-9C38-7623EFF50F87}" type="presOf" srcId="{9A4920D1-904A-4C79-8001-18C318B45D46}" destId="{F47A2339-5670-4667-A708-DEDF44259A1E}" srcOrd="0" destOrd="0" presId="urn:microsoft.com/office/officeart/2005/8/layout/vList5"/>
    <dgm:cxn modelId="{E08BD4C9-1A1B-4304-8E0E-2BAABE8CB587}" type="presOf" srcId="{8DED178E-DE94-4D57-9964-D6B6CACAE5A8}" destId="{B30AC428-A977-432B-86F9-0472F293039B}" srcOrd="0" destOrd="0" presId="urn:microsoft.com/office/officeart/2005/8/layout/vList5"/>
    <dgm:cxn modelId="{42CECB38-8C0F-4582-8F4F-498F9D739676}" srcId="{6160E6BA-5504-4BFF-982A-3ADA57A1ECAE}" destId="{6B39C660-DA25-46DD-89E5-4E0B67C7413A}" srcOrd="0" destOrd="0" parTransId="{58DB1385-312B-40B6-8690-58E6B0924BE2}" sibTransId="{88DDDB8E-928D-4E8E-9A18-569DDF24BDA4}"/>
    <dgm:cxn modelId="{C8263917-F426-4EDF-9459-1837F959E603}" srcId="{69947173-2558-4F4E-A243-AB1D90FBE2AB}" destId="{8DED178E-DE94-4D57-9964-D6B6CACAE5A8}" srcOrd="0" destOrd="0" parTransId="{9ECE7715-E19B-45C9-A8D3-44BEA618A8EE}" sibTransId="{28C6341A-F576-4EEE-9EFB-A1D7383F1488}"/>
    <dgm:cxn modelId="{2E861FA4-28AF-47FF-90EC-1A35337315D7}" srcId="{6160E6BA-5504-4BFF-982A-3ADA57A1ECAE}" destId="{99B59AC8-89DA-4420-8CAD-EF3798CB1957}" srcOrd="1" destOrd="0" parTransId="{52639DDC-1BFC-480E-AA7D-246525BEA363}" sibTransId="{2CB50B83-FC9C-4BD3-B2B6-8ABEC64F045D}"/>
    <dgm:cxn modelId="{A63AF86C-0281-487E-849D-C2867F7B8EFC}" type="presOf" srcId="{6B39C660-DA25-46DD-89E5-4E0B67C7413A}" destId="{1E8D4421-9CFF-4ABB-8821-FEA9AA50D529}" srcOrd="0" destOrd="0" presId="urn:microsoft.com/office/officeart/2005/8/layout/vList5"/>
    <dgm:cxn modelId="{CF4DEEEC-2B93-4C35-A46B-A41D73DB7B94}" type="presOf" srcId="{99B59AC8-89DA-4420-8CAD-EF3798CB1957}" destId="{1E8D4421-9CFF-4ABB-8821-FEA9AA50D529}" srcOrd="0" destOrd="1" presId="urn:microsoft.com/office/officeart/2005/8/layout/vList5"/>
    <dgm:cxn modelId="{11B6EC87-EB97-43B0-9AF6-2613899B3535}" srcId="{69947173-2558-4F4E-A243-AB1D90FBE2AB}" destId="{ACE5ED45-6595-43F3-858D-6A67B4F5D50A}" srcOrd="1" destOrd="0" parTransId="{253C1021-E101-4D6F-BB70-8B9A5960FF49}" sibTransId="{3753443B-8418-4229-BC44-9CF1B85AF8B5}"/>
    <dgm:cxn modelId="{AB02BC7A-D2F8-4471-AFE1-3AD14CC287C4}" srcId="{626DC8A9-AFDE-4AE2-B0C7-73DBD730A4B2}" destId="{6160E6BA-5504-4BFF-982A-3ADA57A1ECAE}" srcOrd="2" destOrd="0" parTransId="{EE4A6396-09BA-4914-A631-005963F0B63E}" sibTransId="{EFD79DFA-1AC3-4EB1-B176-600CCF8446E5}"/>
    <dgm:cxn modelId="{698D9FC9-2236-4960-A839-2098963E7792}" srcId="{626DC8A9-AFDE-4AE2-B0C7-73DBD730A4B2}" destId="{9A4920D1-904A-4C79-8001-18C318B45D46}" srcOrd="1" destOrd="0" parTransId="{36532692-36AF-42F9-BCE8-F96D08C7FEA2}" sibTransId="{3197AAC6-6DA6-464B-9370-69456CF031E6}"/>
    <dgm:cxn modelId="{1A7F1BA9-C4A4-42E0-8922-7E8ADAB0A1D7}" srcId="{626DC8A9-AFDE-4AE2-B0C7-73DBD730A4B2}" destId="{69947173-2558-4F4E-A243-AB1D90FBE2AB}" srcOrd="0" destOrd="0" parTransId="{65360B64-AB3B-4870-8408-004FCB0C7377}" sibTransId="{14FEA3D6-D9FF-4C29-85B6-7F155D947B81}"/>
    <dgm:cxn modelId="{8F5FBAC2-4574-495C-AD7B-7E898F459A12}" type="presOf" srcId="{626DC8A9-AFDE-4AE2-B0C7-73DBD730A4B2}" destId="{31528AD2-CE5D-47F6-BEC1-FDCAB5B6260C}" srcOrd="0" destOrd="0" presId="urn:microsoft.com/office/officeart/2005/8/layout/vList5"/>
    <dgm:cxn modelId="{B423816A-93A9-4F2E-BD17-11DC6D145643}" type="presOf" srcId="{6160E6BA-5504-4BFF-982A-3ADA57A1ECAE}" destId="{A966B1F0-7D08-434F-B148-36E74CDA1284}" srcOrd="0" destOrd="0" presId="urn:microsoft.com/office/officeart/2005/8/layout/vList5"/>
    <dgm:cxn modelId="{2E124672-CE82-42F4-9089-E5310D4A50F2}" type="presOf" srcId="{73B84B43-B694-47FF-A12E-3C299020982A}" destId="{9D1E6450-8214-4F5F-B247-23A24A4BC728}" srcOrd="0" destOrd="0" presId="urn:microsoft.com/office/officeart/2005/8/layout/vList5"/>
    <dgm:cxn modelId="{E7C2E09B-A6B5-4DC6-8C3F-F5737297EE73}" type="presOf" srcId="{ACE5ED45-6595-43F3-858D-6A67B4F5D50A}" destId="{B30AC428-A977-432B-86F9-0472F293039B}" srcOrd="0" destOrd="1" presId="urn:microsoft.com/office/officeart/2005/8/layout/vList5"/>
    <dgm:cxn modelId="{81FAB6D8-1B97-4B4F-B56E-B02794DFA48C}" type="presOf" srcId="{69947173-2558-4F4E-A243-AB1D90FBE2AB}" destId="{1BF32512-14E4-4865-834F-35EC4E43BF23}" srcOrd="0" destOrd="0" presId="urn:microsoft.com/office/officeart/2005/8/layout/vList5"/>
    <dgm:cxn modelId="{1156477E-27F3-4F69-A9F6-F28E20061F8B}" type="presOf" srcId="{9C6B7FAD-B69D-40B5-8A95-D23C70894CF8}" destId="{9D1E6450-8214-4F5F-B247-23A24A4BC728}" srcOrd="0" destOrd="1" presId="urn:microsoft.com/office/officeart/2005/8/layout/vList5"/>
    <dgm:cxn modelId="{FED9039D-DAC5-49FF-AFBA-ED7D43137A7D}" srcId="{9A4920D1-904A-4C79-8001-18C318B45D46}" destId="{9C6B7FAD-B69D-40B5-8A95-D23C70894CF8}" srcOrd="1" destOrd="0" parTransId="{5948019E-768C-4B3E-9C18-76CE7A7A3934}" sibTransId="{E2950687-78D2-4FDC-B590-489E6A3278EB}"/>
    <dgm:cxn modelId="{FF016440-E634-4F4B-9F01-1FB05D7D742C}" type="presParOf" srcId="{31528AD2-CE5D-47F6-BEC1-FDCAB5B6260C}" destId="{B027C2A5-D163-45E1-A145-E61113926BBC}" srcOrd="0" destOrd="0" presId="urn:microsoft.com/office/officeart/2005/8/layout/vList5"/>
    <dgm:cxn modelId="{4A4B7A0D-A18E-4A18-A6B9-9A85066BC04E}" type="presParOf" srcId="{B027C2A5-D163-45E1-A145-E61113926BBC}" destId="{1BF32512-14E4-4865-834F-35EC4E43BF23}" srcOrd="0" destOrd="0" presId="urn:microsoft.com/office/officeart/2005/8/layout/vList5"/>
    <dgm:cxn modelId="{BF024078-F33F-41D5-AA65-D6820CDB7525}" type="presParOf" srcId="{B027C2A5-D163-45E1-A145-E61113926BBC}" destId="{B30AC428-A977-432B-86F9-0472F293039B}" srcOrd="1" destOrd="0" presId="urn:microsoft.com/office/officeart/2005/8/layout/vList5"/>
    <dgm:cxn modelId="{479F125B-5570-4159-8103-F0E4131D9C24}" type="presParOf" srcId="{31528AD2-CE5D-47F6-BEC1-FDCAB5B6260C}" destId="{FC9F9492-4E1B-48CB-90C7-15CE5A1AC12D}" srcOrd="1" destOrd="0" presId="urn:microsoft.com/office/officeart/2005/8/layout/vList5"/>
    <dgm:cxn modelId="{1B1CA68B-4CAB-4C8C-A09D-F060B53E4C6F}" type="presParOf" srcId="{31528AD2-CE5D-47F6-BEC1-FDCAB5B6260C}" destId="{D6C3CA13-EAC2-4807-ABE0-F91A28247667}" srcOrd="2" destOrd="0" presId="urn:microsoft.com/office/officeart/2005/8/layout/vList5"/>
    <dgm:cxn modelId="{78773351-9766-40B0-9EF2-9F0CDB2924C2}" type="presParOf" srcId="{D6C3CA13-EAC2-4807-ABE0-F91A28247667}" destId="{F47A2339-5670-4667-A708-DEDF44259A1E}" srcOrd="0" destOrd="0" presId="urn:microsoft.com/office/officeart/2005/8/layout/vList5"/>
    <dgm:cxn modelId="{56DFD398-E906-4CE5-8782-A2B7E1C8842F}" type="presParOf" srcId="{D6C3CA13-EAC2-4807-ABE0-F91A28247667}" destId="{9D1E6450-8214-4F5F-B247-23A24A4BC728}" srcOrd="1" destOrd="0" presId="urn:microsoft.com/office/officeart/2005/8/layout/vList5"/>
    <dgm:cxn modelId="{FFFE6291-2DC5-4F1B-8D35-7BAA8DF983D1}" type="presParOf" srcId="{31528AD2-CE5D-47F6-BEC1-FDCAB5B6260C}" destId="{3723CCF0-421C-4F36-951E-751542436F08}" srcOrd="3" destOrd="0" presId="urn:microsoft.com/office/officeart/2005/8/layout/vList5"/>
    <dgm:cxn modelId="{BFFB5520-FAA6-4847-98FC-8B17AB5EED6B}" type="presParOf" srcId="{31528AD2-CE5D-47F6-BEC1-FDCAB5B6260C}" destId="{8DA3BBC1-80A4-4240-AB60-F876F244ADCD}" srcOrd="4" destOrd="0" presId="urn:microsoft.com/office/officeart/2005/8/layout/vList5"/>
    <dgm:cxn modelId="{AB4867D3-57C6-4981-8080-8B439568FCAA}" type="presParOf" srcId="{8DA3BBC1-80A4-4240-AB60-F876F244ADCD}" destId="{A966B1F0-7D08-434F-B148-36E74CDA1284}" srcOrd="0" destOrd="0" presId="urn:microsoft.com/office/officeart/2005/8/layout/vList5"/>
    <dgm:cxn modelId="{1CABC979-0C94-4A63-9E73-3E104369FEB1}" type="presParOf" srcId="{8DA3BBC1-80A4-4240-AB60-F876F244ADCD}" destId="{1E8D4421-9CFF-4ABB-8821-FEA9AA50D52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6DC8A9-AFDE-4AE2-B0C7-73DBD730A4B2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69947173-2558-4F4E-A243-AB1D90FBE2AB}">
      <dgm:prSet phldrT="[Text]" custT="1"/>
      <dgm:spPr/>
      <dgm:t>
        <a:bodyPr/>
        <a:lstStyle/>
        <a:p>
          <a:r>
            <a:rPr lang="th-TH" sz="4000" dirty="0" smtClean="0"/>
            <a:t>หัวโขกฝา</a:t>
          </a:r>
          <a:endParaRPr lang="th-TH" sz="4000" dirty="0"/>
        </a:p>
      </dgm:t>
    </dgm:pt>
    <dgm:pt modelId="{65360B64-AB3B-4870-8408-004FCB0C7377}" type="parTrans" cxnId="{1A7F1BA9-C4A4-42E0-8922-7E8ADAB0A1D7}">
      <dgm:prSet/>
      <dgm:spPr/>
      <dgm:t>
        <a:bodyPr/>
        <a:lstStyle/>
        <a:p>
          <a:endParaRPr lang="th-TH"/>
        </a:p>
      </dgm:t>
    </dgm:pt>
    <dgm:pt modelId="{14FEA3D6-D9FF-4C29-85B6-7F155D947B81}" type="sibTrans" cxnId="{1A7F1BA9-C4A4-42E0-8922-7E8ADAB0A1D7}">
      <dgm:prSet/>
      <dgm:spPr/>
      <dgm:t>
        <a:bodyPr/>
        <a:lstStyle/>
        <a:p>
          <a:endParaRPr lang="th-TH"/>
        </a:p>
      </dgm:t>
    </dgm:pt>
    <dgm:pt modelId="{8DED178E-DE94-4D57-9964-D6B6CACAE5A8}">
      <dgm:prSet phldrT="[Text]" custT="1"/>
      <dgm:spPr/>
      <dgm:t>
        <a:bodyPr/>
        <a:lstStyle/>
        <a:p>
          <a:r>
            <a:rPr lang="th-TH" sz="2400" dirty="0" smtClean="0"/>
            <a:t>เรียกร้องความสนใจอย่างมาก ขาดความรักความสนใจจากบุคคลใกล้ชิดเป็นเวลานาน</a:t>
          </a:r>
          <a:endParaRPr lang="th-TH" sz="2400" dirty="0"/>
        </a:p>
      </dgm:t>
    </dgm:pt>
    <dgm:pt modelId="{9ECE7715-E19B-45C9-A8D3-44BEA618A8EE}" type="parTrans" cxnId="{C8263917-F426-4EDF-9459-1837F959E603}">
      <dgm:prSet/>
      <dgm:spPr/>
      <dgm:t>
        <a:bodyPr/>
        <a:lstStyle/>
        <a:p>
          <a:endParaRPr lang="th-TH"/>
        </a:p>
      </dgm:t>
    </dgm:pt>
    <dgm:pt modelId="{28C6341A-F576-4EEE-9EFB-A1D7383F1488}" type="sibTrans" cxnId="{C8263917-F426-4EDF-9459-1837F959E603}">
      <dgm:prSet/>
      <dgm:spPr/>
      <dgm:t>
        <a:bodyPr/>
        <a:lstStyle/>
        <a:p>
          <a:endParaRPr lang="th-TH"/>
        </a:p>
      </dgm:t>
    </dgm:pt>
    <dgm:pt modelId="{9A4920D1-904A-4C79-8001-18C318B45D46}">
      <dgm:prSet phldrT="[Text]" custT="1"/>
      <dgm:spPr/>
      <dgm:t>
        <a:bodyPr/>
        <a:lstStyle/>
        <a:p>
          <a:r>
            <a:rPr lang="th-TH" sz="4000" dirty="0" smtClean="0"/>
            <a:t>ดึงผม</a:t>
          </a:r>
          <a:endParaRPr lang="th-TH" sz="4000" dirty="0"/>
        </a:p>
      </dgm:t>
    </dgm:pt>
    <dgm:pt modelId="{36532692-36AF-42F9-BCE8-F96D08C7FEA2}" type="parTrans" cxnId="{698D9FC9-2236-4960-A839-2098963E7792}">
      <dgm:prSet/>
      <dgm:spPr/>
      <dgm:t>
        <a:bodyPr/>
        <a:lstStyle/>
        <a:p>
          <a:endParaRPr lang="th-TH"/>
        </a:p>
      </dgm:t>
    </dgm:pt>
    <dgm:pt modelId="{3197AAC6-6DA6-464B-9370-69456CF031E6}" type="sibTrans" cxnId="{698D9FC9-2236-4960-A839-2098963E7792}">
      <dgm:prSet/>
      <dgm:spPr/>
      <dgm:t>
        <a:bodyPr/>
        <a:lstStyle/>
        <a:p>
          <a:endParaRPr lang="th-TH"/>
        </a:p>
      </dgm:t>
    </dgm:pt>
    <dgm:pt modelId="{73B84B43-B694-47FF-A12E-3C299020982A}">
      <dgm:prSet phldrT="[Text]"/>
      <dgm:spPr/>
      <dgm:t>
        <a:bodyPr/>
        <a:lstStyle/>
        <a:p>
          <a:r>
            <a:rPr lang="th-TH" sz="2400" dirty="0" smtClean="0"/>
            <a:t>มักพบในเด็กไม่ค่อยพูด ไม่แสดงออก</a:t>
          </a:r>
          <a:endParaRPr lang="th-TH" sz="2400" dirty="0"/>
        </a:p>
      </dgm:t>
    </dgm:pt>
    <dgm:pt modelId="{895E3ED0-1690-4997-BF7D-2D804F600733}" type="parTrans" cxnId="{1495F034-E4D7-4E50-A6C8-393D9DD348B3}">
      <dgm:prSet/>
      <dgm:spPr/>
      <dgm:t>
        <a:bodyPr/>
        <a:lstStyle/>
        <a:p>
          <a:endParaRPr lang="th-TH"/>
        </a:p>
      </dgm:t>
    </dgm:pt>
    <dgm:pt modelId="{85216EE7-ED11-4655-80F3-2686B383E50A}" type="sibTrans" cxnId="{1495F034-E4D7-4E50-A6C8-393D9DD348B3}">
      <dgm:prSet/>
      <dgm:spPr/>
      <dgm:t>
        <a:bodyPr/>
        <a:lstStyle/>
        <a:p>
          <a:endParaRPr lang="th-TH"/>
        </a:p>
      </dgm:t>
    </dgm:pt>
    <dgm:pt modelId="{9C6B7FAD-B69D-40B5-8A95-D23C70894CF8}">
      <dgm:prSet phldrT="[Text]" custT="1"/>
      <dgm:spPr/>
      <dgm:t>
        <a:bodyPr/>
        <a:lstStyle/>
        <a:p>
          <a:r>
            <a:rPr lang="th-TH" sz="2400" dirty="0" smtClean="0"/>
            <a:t>โรค </a:t>
          </a:r>
          <a:r>
            <a:rPr lang="en-US" sz="2400" dirty="0" smtClean="0"/>
            <a:t>“</a:t>
          </a:r>
          <a:r>
            <a:rPr lang="th-TH" sz="2400" dirty="0" err="1" smtClean="0"/>
            <a:t>ทิโชทิ</a:t>
          </a:r>
          <a:r>
            <a:rPr lang="th-TH" sz="2400" dirty="0" smtClean="0"/>
            <a:t>โลมา</a:t>
          </a:r>
          <a:r>
            <a:rPr lang="th-TH" sz="2400" dirty="0" err="1" smtClean="0"/>
            <a:t>เนีย</a:t>
          </a:r>
          <a:r>
            <a:rPr lang="th-TH" sz="2400" dirty="0" smtClean="0"/>
            <a:t>”</a:t>
          </a:r>
          <a:r>
            <a:rPr lang="en-US" sz="2400" dirty="0" smtClean="0"/>
            <a:t> </a:t>
          </a:r>
          <a:r>
            <a:rPr lang="en-US" sz="1800" dirty="0" smtClean="0"/>
            <a:t>(</a:t>
          </a:r>
          <a:r>
            <a:rPr lang="en-US" sz="1800" dirty="0" err="1" smtClean="0"/>
            <a:t>Trichotilomania</a:t>
          </a:r>
          <a:r>
            <a:rPr lang="en-US" sz="1800" dirty="0" smtClean="0"/>
            <a:t>)</a:t>
          </a:r>
          <a:endParaRPr lang="th-TH" sz="1800" dirty="0"/>
        </a:p>
      </dgm:t>
    </dgm:pt>
    <dgm:pt modelId="{5948019E-768C-4B3E-9C18-76CE7A7A3934}" type="parTrans" cxnId="{FED9039D-DAC5-49FF-AFBA-ED7D43137A7D}">
      <dgm:prSet/>
      <dgm:spPr/>
      <dgm:t>
        <a:bodyPr/>
        <a:lstStyle/>
        <a:p>
          <a:endParaRPr lang="th-TH"/>
        </a:p>
      </dgm:t>
    </dgm:pt>
    <dgm:pt modelId="{E2950687-78D2-4FDC-B590-489E6A3278EB}" type="sibTrans" cxnId="{FED9039D-DAC5-49FF-AFBA-ED7D43137A7D}">
      <dgm:prSet/>
      <dgm:spPr/>
      <dgm:t>
        <a:bodyPr/>
        <a:lstStyle/>
        <a:p>
          <a:endParaRPr lang="th-TH"/>
        </a:p>
      </dgm:t>
    </dgm:pt>
    <dgm:pt modelId="{0479EF54-6FC8-4737-96A0-FE11393927A8}">
      <dgm:prSet phldrT="[Text]" custT="1"/>
      <dgm:spPr/>
      <dgm:t>
        <a:bodyPr/>
        <a:lstStyle/>
        <a:p>
          <a:r>
            <a:rPr lang="th-TH" sz="2400" dirty="0" smtClean="0"/>
            <a:t>ประสบเหตุการณ์บางอย่างที่สร้างความเครียดอย่างมาก</a:t>
          </a:r>
          <a:endParaRPr lang="th-TH" sz="2400" dirty="0"/>
        </a:p>
      </dgm:t>
    </dgm:pt>
    <dgm:pt modelId="{47C42FCC-21D6-43A0-9008-C0B7EE6F11AA}" type="parTrans" cxnId="{61E2A013-3A84-4A69-8FFC-4A9408E3BECD}">
      <dgm:prSet/>
      <dgm:spPr/>
      <dgm:t>
        <a:bodyPr/>
        <a:lstStyle/>
        <a:p>
          <a:endParaRPr lang="th-TH"/>
        </a:p>
      </dgm:t>
    </dgm:pt>
    <dgm:pt modelId="{533F2B68-5C78-4FC9-B91D-4445E67442C6}" type="sibTrans" cxnId="{61E2A013-3A84-4A69-8FFC-4A9408E3BECD}">
      <dgm:prSet/>
      <dgm:spPr/>
      <dgm:t>
        <a:bodyPr/>
        <a:lstStyle/>
        <a:p>
          <a:endParaRPr lang="th-TH"/>
        </a:p>
      </dgm:t>
    </dgm:pt>
    <dgm:pt modelId="{6ADD7405-E186-46A0-99C8-43B3FA137C5C}">
      <dgm:prSet phldrT="[Text]" custT="1"/>
      <dgm:spPr/>
      <dgm:t>
        <a:bodyPr/>
        <a:lstStyle/>
        <a:p>
          <a:r>
            <a:rPr lang="th-TH" sz="2400" dirty="0" smtClean="0"/>
            <a:t>ประสบเหตุการณ์ร้ายแรงบางอย่าง</a:t>
          </a:r>
          <a:r>
            <a:rPr lang="en-US" sz="2400" dirty="0" smtClean="0"/>
            <a:t> </a:t>
          </a:r>
          <a:endParaRPr lang="th-TH" sz="2400" dirty="0"/>
        </a:p>
      </dgm:t>
    </dgm:pt>
    <dgm:pt modelId="{A8EEBE2A-7B9D-4A03-8F5A-39CAEACC39D9}" type="parTrans" cxnId="{F7DD7066-3092-49B9-A0FC-DC476BEEFC85}">
      <dgm:prSet/>
      <dgm:spPr/>
      <dgm:t>
        <a:bodyPr/>
        <a:lstStyle/>
        <a:p>
          <a:endParaRPr lang="th-TH"/>
        </a:p>
      </dgm:t>
    </dgm:pt>
    <dgm:pt modelId="{90EC6945-9CC4-4692-A161-56A353215B62}" type="sibTrans" cxnId="{F7DD7066-3092-49B9-A0FC-DC476BEEFC85}">
      <dgm:prSet/>
      <dgm:spPr/>
      <dgm:t>
        <a:bodyPr/>
        <a:lstStyle/>
        <a:p>
          <a:endParaRPr lang="th-TH"/>
        </a:p>
      </dgm:t>
    </dgm:pt>
    <dgm:pt modelId="{31528AD2-CE5D-47F6-BEC1-FDCAB5B6260C}" type="pres">
      <dgm:prSet presAssocID="{626DC8A9-AFDE-4AE2-B0C7-73DBD730A4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027C2A5-D163-45E1-A145-E61113926BBC}" type="pres">
      <dgm:prSet presAssocID="{69947173-2558-4F4E-A243-AB1D90FBE2AB}" presName="linNode" presStyleCnt="0"/>
      <dgm:spPr/>
      <dgm:t>
        <a:bodyPr/>
        <a:lstStyle/>
        <a:p>
          <a:endParaRPr lang="th-TH"/>
        </a:p>
      </dgm:t>
    </dgm:pt>
    <dgm:pt modelId="{1BF32512-14E4-4865-834F-35EC4E43BF23}" type="pres">
      <dgm:prSet presAssocID="{69947173-2558-4F4E-A243-AB1D90FBE2A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30AC428-A977-432B-86F9-0472F293039B}" type="pres">
      <dgm:prSet presAssocID="{69947173-2558-4F4E-A243-AB1D90FBE2AB}" presName="descendantText" presStyleLbl="alignAccFollowNode1" presStyleIdx="0" presStyleCnt="2" custScaleY="13367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9F9492-4E1B-48CB-90C7-15CE5A1AC12D}" type="pres">
      <dgm:prSet presAssocID="{14FEA3D6-D9FF-4C29-85B6-7F155D947B81}" presName="sp" presStyleCnt="0"/>
      <dgm:spPr/>
      <dgm:t>
        <a:bodyPr/>
        <a:lstStyle/>
        <a:p>
          <a:endParaRPr lang="th-TH"/>
        </a:p>
      </dgm:t>
    </dgm:pt>
    <dgm:pt modelId="{D6C3CA13-EAC2-4807-ABE0-F91A28247667}" type="pres">
      <dgm:prSet presAssocID="{9A4920D1-904A-4C79-8001-18C318B45D46}" presName="linNode" presStyleCnt="0"/>
      <dgm:spPr/>
      <dgm:t>
        <a:bodyPr/>
        <a:lstStyle/>
        <a:p>
          <a:endParaRPr lang="th-TH"/>
        </a:p>
      </dgm:t>
    </dgm:pt>
    <dgm:pt modelId="{F47A2339-5670-4667-A708-DEDF44259A1E}" type="pres">
      <dgm:prSet presAssocID="{9A4920D1-904A-4C79-8001-18C318B45D4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1E6450-8214-4F5F-B247-23A24A4BC728}" type="pres">
      <dgm:prSet presAssocID="{9A4920D1-904A-4C79-8001-18C318B45D46}" presName="descendantText" presStyleLbl="alignAccFollowNode1" presStyleIdx="1" presStyleCnt="2" custScaleX="19289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1E2A013-3A84-4A69-8FFC-4A9408E3BECD}" srcId="{69947173-2558-4F4E-A243-AB1D90FBE2AB}" destId="{0479EF54-6FC8-4737-96A0-FE11393927A8}" srcOrd="1" destOrd="0" parTransId="{47C42FCC-21D6-43A0-9008-C0B7EE6F11AA}" sibTransId="{533F2B68-5C78-4FC9-B91D-4445E67442C6}"/>
    <dgm:cxn modelId="{C8263917-F426-4EDF-9459-1837F959E603}" srcId="{69947173-2558-4F4E-A243-AB1D90FBE2AB}" destId="{8DED178E-DE94-4D57-9964-D6B6CACAE5A8}" srcOrd="0" destOrd="0" parTransId="{9ECE7715-E19B-45C9-A8D3-44BEA618A8EE}" sibTransId="{28C6341A-F576-4EEE-9EFB-A1D7383F1488}"/>
    <dgm:cxn modelId="{1A7F1BA9-C4A4-42E0-8922-7E8ADAB0A1D7}" srcId="{626DC8A9-AFDE-4AE2-B0C7-73DBD730A4B2}" destId="{69947173-2558-4F4E-A243-AB1D90FBE2AB}" srcOrd="0" destOrd="0" parTransId="{65360B64-AB3B-4870-8408-004FCB0C7377}" sibTransId="{14FEA3D6-D9FF-4C29-85B6-7F155D947B81}"/>
    <dgm:cxn modelId="{FED9039D-DAC5-49FF-AFBA-ED7D43137A7D}" srcId="{9A4920D1-904A-4C79-8001-18C318B45D46}" destId="{9C6B7FAD-B69D-40B5-8A95-D23C70894CF8}" srcOrd="1" destOrd="0" parTransId="{5948019E-768C-4B3E-9C18-76CE7A7A3934}" sibTransId="{E2950687-78D2-4FDC-B590-489E6A3278EB}"/>
    <dgm:cxn modelId="{C384D430-787E-4C87-AEF0-757256CF027E}" type="presOf" srcId="{626DC8A9-AFDE-4AE2-B0C7-73DBD730A4B2}" destId="{31528AD2-CE5D-47F6-BEC1-FDCAB5B6260C}" srcOrd="0" destOrd="0" presId="urn:microsoft.com/office/officeart/2005/8/layout/vList5"/>
    <dgm:cxn modelId="{BB18EAB6-6E12-49F9-A2E0-85D2828A5ECE}" type="presOf" srcId="{73B84B43-B694-47FF-A12E-3C299020982A}" destId="{9D1E6450-8214-4F5F-B247-23A24A4BC728}" srcOrd="0" destOrd="0" presId="urn:microsoft.com/office/officeart/2005/8/layout/vList5"/>
    <dgm:cxn modelId="{1495F034-E4D7-4E50-A6C8-393D9DD348B3}" srcId="{9A4920D1-904A-4C79-8001-18C318B45D46}" destId="{73B84B43-B694-47FF-A12E-3C299020982A}" srcOrd="0" destOrd="0" parTransId="{895E3ED0-1690-4997-BF7D-2D804F600733}" sibTransId="{85216EE7-ED11-4655-80F3-2686B383E50A}"/>
    <dgm:cxn modelId="{F33727F3-F520-4BFD-B688-ADDA4CBAF49F}" type="presOf" srcId="{69947173-2558-4F4E-A243-AB1D90FBE2AB}" destId="{1BF32512-14E4-4865-834F-35EC4E43BF23}" srcOrd="0" destOrd="0" presId="urn:microsoft.com/office/officeart/2005/8/layout/vList5"/>
    <dgm:cxn modelId="{F7DD7066-3092-49B9-A0FC-DC476BEEFC85}" srcId="{9A4920D1-904A-4C79-8001-18C318B45D46}" destId="{6ADD7405-E186-46A0-99C8-43B3FA137C5C}" srcOrd="2" destOrd="0" parTransId="{A8EEBE2A-7B9D-4A03-8F5A-39CAEACC39D9}" sibTransId="{90EC6945-9CC4-4692-A161-56A353215B62}"/>
    <dgm:cxn modelId="{A2F16F0E-C56E-4886-BA95-30300636ED95}" type="presOf" srcId="{8DED178E-DE94-4D57-9964-D6B6CACAE5A8}" destId="{B30AC428-A977-432B-86F9-0472F293039B}" srcOrd="0" destOrd="0" presId="urn:microsoft.com/office/officeart/2005/8/layout/vList5"/>
    <dgm:cxn modelId="{5704CB6B-5175-4A72-932F-10739A731F21}" type="presOf" srcId="{9A4920D1-904A-4C79-8001-18C318B45D46}" destId="{F47A2339-5670-4667-A708-DEDF44259A1E}" srcOrd="0" destOrd="0" presId="urn:microsoft.com/office/officeart/2005/8/layout/vList5"/>
    <dgm:cxn modelId="{D56411DA-C447-4074-8C6D-BDDBF5C05491}" type="presOf" srcId="{0479EF54-6FC8-4737-96A0-FE11393927A8}" destId="{B30AC428-A977-432B-86F9-0472F293039B}" srcOrd="0" destOrd="1" presId="urn:microsoft.com/office/officeart/2005/8/layout/vList5"/>
    <dgm:cxn modelId="{15693F5A-45E3-49D2-A2A8-218032957D97}" type="presOf" srcId="{9C6B7FAD-B69D-40B5-8A95-D23C70894CF8}" destId="{9D1E6450-8214-4F5F-B247-23A24A4BC728}" srcOrd="0" destOrd="1" presId="urn:microsoft.com/office/officeart/2005/8/layout/vList5"/>
    <dgm:cxn modelId="{698D9FC9-2236-4960-A839-2098963E7792}" srcId="{626DC8A9-AFDE-4AE2-B0C7-73DBD730A4B2}" destId="{9A4920D1-904A-4C79-8001-18C318B45D46}" srcOrd="1" destOrd="0" parTransId="{36532692-36AF-42F9-BCE8-F96D08C7FEA2}" sibTransId="{3197AAC6-6DA6-464B-9370-69456CF031E6}"/>
    <dgm:cxn modelId="{DEDD94C5-7835-4647-B328-C77FE789431C}" type="presOf" srcId="{6ADD7405-E186-46A0-99C8-43B3FA137C5C}" destId="{9D1E6450-8214-4F5F-B247-23A24A4BC728}" srcOrd="0" destOrd="2" presId="urn:microsoft.com/office/officeart/2005/8/layout/vList5"/>
    <dgm:cxn modelId="{9E9A1871-9829-4E46-A83B-07FD16A69DBF}" type="presParOf" srcId="{31528AD2-CE5D-47F6-BEC1-FDCAB5B6260C}" destId="{B027C2A5-D163-45E1-A145-E61113926BBC}" srcOrd="0" destOrd="0" presId="urn:microsoft.com/office/officeart/2005/8/layout/vList5"/>
    <dgm:cxn modelId="{8C7769BB-E42B-4641-A3AD-7AD13D88BDBB}" type="presParOf" srcId="{B027C2A5-D163-45E1-A145-E61113926BBC}" destId="{1BF32512-14E4-4865-834F-35EC4E43BF23}" srcOrd="0" destOrd="0" presId="urn:microsoft.com/office/officeart/2005/8/layout/vList5"/>
    <dgm:cxn modelId="{8026B4D2-A28B-4BFF-A93B-6B112A306EBE}" type="presParOf" srcId="{B027C2A5-D163-45E1-A145-E61113926BBC}" destId="{B30AC428-A977-432B-86F9-0472F293039B}" srcOrd="1" destOrd="0" presId="urn:microsoft.com/office/officeart/2005/8/layout/vList5"/>
    <dgm:cxn modelId="{59A609C4-014D-44ED-B1CF-798DF5B1EBB3}" type="presParOf" srcId="{31528AD2-CE5D-47F6-BEC1-FDCAB5B6260C}" destId="{FC9F9492-4E1B-48CB-90C7-15CE5A1AC12D}" srcOrd="1" destOrd="0" presId="urn:microsoft.com/office/officeart/2005/8/layout/vList5"/>
    <dgm:cxn modelId="{BCB85945-4A6B-43BA-9E1B-F705C2C36DA7}" type="presParOf" srcId="{31528AD2-CE5D-47F6-BEC1-FDCAB5B6260C}" destId="{D6C3CA13-EAC2-4807-ABE0-F91A28247667}" srcOrd="2" destOrd="0" presId="urn:microsoft.com/office/officeart/2005/8/layout/vList5"/>
    <dgm:cxn modelId="{FCE4D158-F15C-4FBE-A706-73D36BEC9C62}" type="presParOf" srcId="{D6C3CA13-EAC2-4807-ABE0-F91A28247667}" destId="{F47A2339-5670-4667-A708-DEDF44259A1E}" srcOrd="0" destOrd="0" presId="urn:microsoft.com/office/officeart/2005/8/layout/vList5"/>
    <dgm:cxn modelId="{5EE785AA-FCEE-4769-AEE4-2053CA35608E}" type="presParOf" srcId="{D6C3CA13-EAC2-4807-ABE0-F91A28247667}" destId="{9D1E6450-8214-4F5F-B247-23A24A4BC72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6DC8A9-AFDE-4AE2-B0C7-73DBD730A4B2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h-TH"/>
        </a:p>
      </dgm:t>
    </dgm:pt>
    <dgm:pt modelId="{8DED178E-DE94-4D57-9964-D6B6CACAE5A8}">
      <dgm:prSet phldrT="[Text]" custT="1"/>
      <dgm:spPr/>
      <dgm:t>
        <a:bodyPr/>
        <a:lstStyle/>
        <a:p>
          <a:r>
            <a:rPr lang="th-TH" sz="2400" dirty="0" smtClean="0"/>
            <a:t>ว้าเหว่ รู้สึกเหงาเมื่อต้องจากพ่อแม่</a:t>
          </a:r>
          <a:endParaRPr lang="th-TH" sz="2400" dirty="0"/>
        </a:p>
      </dgm:t>
    </dgm:pt>
    <dgm:pt modelId="{9ECE7715-E19B-45C9-A8D3-44BEA618A8EE}" type="parTrans" cxnId="{C8263917-F426-4EDF-9459-1837F959E603}">
      <dgm:prSet/>
      <dgm:spPr/>
      <dgm:t>
        <a:bodyPr/>
        <a:lstStyle/>
        <a:p>
          <a:endParaRPr lang="th-TH"/>
        </a:p>
      </dgm:t>
    </dgm:pt>
    <dgm:pt modelId="{28C6341A-F576-4EEE-9EFB-A1D7383F1488}" type="sibTrans" cxnId="{C8263917-F426-4EDF-9459-1837F959E603}">
      <dgm:prSet/>
      <dgm:spPr/>
      <dgm:t>
        <a:bodyPr/>
        <a:lstStyle/>
        <a:p>
          <a:endParaRPr lang="th-TH"/>
        </a:p>
      </dgm:t>
    </dgm:pt>
    <dgm:pt modelId="{9A4920D1-904A-4C79-8001-18C318B45D46}">
      <dgm:prSet phldrT="[Text]"/>
      <dgm:spPr/>
      <dgm:t>
        <a:bodyPr/>
        <a:lstStyle/>
        <a:p>
          <a:r>
            <a:rPr lang="th-TH" dirty="0" smtClean="0"/>
            <a:t>ร้องไห้มากเฉพาะกับใครบางคน</a:t>
          </a:r>
          <a:endParaRPr lang="th-TH" dirty="0"/>
        </a:p>
      </dgm:t>
    </dgm:pt>
    <dgm:pt modelId="{36532692-36AF-42F9-BCE8-F96D08C7FEA2}" type="parTrans" cxnId="{698D9FC9-2236-4960-A839-2098963E7792}">
      <dgm:prSet/>
      <dgm:spPr/>
      <dgm:t>
        <a:bodyPr/>
        <a:lstStyle/>
        <a:p>
          <a:endParaRPr lang="th-TH"/>
        </a:p>
      </dgm:t>
    </dgm:pt>
    <dgm:pt modelId="{3197AAC6-6DA6-464B-9370-69456CF031E6}" type="sibTrans" cxnId="{698D9FC9-2236-4960-A839-2098963E7792}">
      <dgm:prSet/>
      <dgm:spPr/>
      <dgm:t>
        <a:bodyPr/>
        <a:lstStyle/>
        <a:p>
          <a:endParaRPr lang="th-TH"/>
        </a:p>
      </dgm:t>
    </dgm:pt>
    <dgm:pt modelId="{73B84B43-B694-47FF-A12E-3C299020982A}">
      <dgm:prSet phldrT="[Text]"/>
      <dgm:spPr/>
      <dgm:t>
        <a:bodyPr/>
        <a:lstStyle/>
        <a:p>
          <a:r>
            <a:rPr lang="th-TH" dirty="0" smtClean="0"/>
            <a:t>กลัวมาก อาจเนื่องเพราะถูกทำร้าย</a:t>
          </a:r>
          <a:endParaRPr lang="th-TH" dirty="0"/>
        </a:p>
      </dgm:t>
    </dgm:pt>
    <dgm:pt modelId="{895E3ED0-1690-4997-BF7D-2D804F600733}" type="parTrans" cxnId="{1495F034-E4D7-4E50-A6C8-393D9DD348B3}">
      <dgm:prSet/>
      <dgm:spPr/>
      <dgm:t>
        <a:bodyPr/>
        <a:lstStyle/>
        <a:p>
          <a:endParaRPr lang="th-TH"/>
        </a:p>
      </dgm:t>
    </dgm:pt>
    <dgm:pt modelId="{85216EE7-ED11-4655-80F3-2686B383E50A}" type="sibTrans" cxnId="{1495F034-E4D7-4E50-A6C8-393D9DD348B3}">
      <dgm:prSet/>
      <dgm:spPr/>
      <dgm:t>
        <a:bodyPr/>
        <a:lstStyle/>
        <a:p>
          <a:endParaRPr lang="th-TH"/>
        </a:p>
      </dgm:t>
    </dgm:pt>
    <dgm:pt modelId="{9C6B7FAD-B69D-40B5-8A95-D23C70894CF8}">
      <dgm:prSet phldrT="[Text]"/>
      <dgm:spPr/>
      <dgm:t>
        <a:bodyPr/>
        <a:lstStyle/>
        <a:p>
          <a:r>
            <a:rPr lang="th-TH" dirty="0" smtClean="0"/>
            <a:t>บางรายร้ายแรงขนาดโดนทารุณกรรม</a:t>
          </a:r>
          <a:endParaRPr lang="th-TH" dirty="0"/>
        </a:p>
      </dgm:t>
    </dgm:pt>
    <dgm:pt modelId="{5948019E-768C-4B3E-9C18-76CE7A7A3934}" type="parTrans" cxnId="{FED9039D-DAC5-49FF-AFBA-ED7D43137A7D}">
      <dgm:prSet/>
      <dgm:spPr/>
      <dgm:t>
        <a:bodyPr/>
        <a:lstStyle/>
        <a:p>
          <a:endParaRPr lang="th-TH"/>
        </a:p>
      </dgm:t>
    </dgm:pt>
    <dgm:pt modelId="{E2950687-78D2-4FDC-B590-489E6A3278EB}" type="sibTrans" cxnId="{FED9039D-DAC5-49FF-AFBA-ED7D43137A7D}">
      <dgm:prSet/>
      <dgm:spPr/>
      <dgm:t>
        <a:bodyPr/>
        <a:lstStyle/>
        <a:p>
          <a:endParaRPr lang="th-TH"/>
        </a:p>
      </dgm:t>
    </dgm:pt>
    <dgm:pt modelId="{6160E6BA-5504-4BFF-982A-3ADA57A1ECAE}">
      <dgm:prSet phldrT="[Text]"/>
      <dgm:spPr/>
      <dgm:t>
        <a:bodyPr/>
        <a:lstStyle/>
        <a:p>
          <a:r>
            <a:rPr lang="th-TH" dirty="0" smtClean="0"/>
            <a:t>เงียบมาก</a:t>
          </a:r>
          <a:endParaRPr lang="th-TH" dirty="0"/>
        </a:p>
      </dgm:t>
    </dgm:pt>
    <dgm:pt modelId="{EE4A6396-09BA-4914-A631-005963F0B63E}" type="parTrans" cxnId="{AB02BC7A-D2F8-4471-AFE1-3AD14CC287C4}">
      <dgm:prSet/>
      <dgm:spPr/>
      <dgm:t>
        <a:bodyPr/>
        <a:lstStyle/>
        <a:p>
          <a:endParaRPr lang="th-TH"/>
        </a:p>
      </dgm:t>
    </dgm:pt>
    <dgm:pt modelId="{EFD79DFA-1AC3-4EB1-B176-600CCF8446E5}" type="sibTrans" cxnId="{AB02BC7A-D2F8-4471-AFE1-3AD14CC287C4}">
      <dgm:prSet/>
      <dgm:spPr/>
      <dgm:t>
        <a:bodyPr/>
        <a:lstStyle/>
        <a:p>
          <a:endParaRPr lang="th-TH"/>
        </a:p>
      </dgm:t>
    </dgm:pt>
    <dgm:pt modelId="{6B39C660-DA25-46DD-89E5-4E0B67C7413A}">
      <dgm:prSet phldrT="[Text]"/>
      <dgm:spPr/>
      <dgm:t>
        <a:bodyPr/>
        <a:lstStyle/>
        <a:p>
          <a:r>
            <a:rPr lang="th-TH" dirty="0" smtClean="0"/>
            <a:t>เศร้ามาก</a:t>
          </a:r>
          <a:endParaRPr lang="th-TH" dirty="0"/>
        </a:p>
      </dgm:t>
    </dgm:pt>
    <dgm:pt modelId="{58DB1385-312B-40B6-8690-58E6B0924BE2}" type="parTrans" cxnId="{42CECB38-8C0F-4582-8F4F-498F9D739676}">
      <dgm:prSet/>
      <dgm:spPr/>
      <dgm:t>
        <a:bodyPr/>
        <a:lstStyle/>
        <a:p>
          <a:endParaRPr lang="th-TH"/>
        </a:p>
      </dgm:t>
    </dgm:pt>
    <dgm:pt modelId="{88DDDB8E-928D-4E8E-9A18-569DDF24BDA4}" type="sibTrans" cxnId="{42CECB38-8C0F-4582-8F4F-498F9D739676}">
      <dgm:prSet/>
      <dgm:spPr/>
      <dgm:t>
        <a:bodyPr/>
        <a:lstStyle/>
        <a:p>
          <a:endParaRPr lang="th-TH"/>
        </a:p>
      </dgm:t>
    </dgm:pt>
    <dgm:pt modelId="{99B59AC8-89DA-4420-8CAD-EF3798CB1957}">
      <dgm:prSet phldrT="[Text]"/>
      <dgm:spPr/>
      <dgm:t>
        <a:bodyPr/>
        <a:lstStyle/>
        <a:p>
          <a:r>
            <a:rPr lang="th-TH" dirty="0" smtClean="0"/>
            <a:t>หมดหวังในการสื่อสารความต้องการของตน</a:t>
          </a:r>
          <a:endParaRPr lang="th-TH" dirty="0"/>
        </a:p>
      </dgm:t>
    </dgm:pt>
    <dgm:pt modelId="{52639DDC-1BFC-480E-AA7D-246525BEA363}" type="parTrans" cxnId="{2E861FA4-28AF-47FF-90EC-1A35337315D7}">
      <dgm:prSet/>
      <dgm:spPr/>
      <dgm:t>
        <a:bodyPr/>
        <a:lstStyle/>
        <a:p>
          <a:endParaRPr lang="th-TH"/>
        </a:p>
      </dgm:t>
    </dgm:pt>
    <dgm:pt modelId="{2CB50B83-FC9C-4BD3-B2B6-8ABEC64F045D}" type="sibTrans" cxnId="{2E861FA4-28AF-47FF-90EC-1A35337315D7}">
      <dgm:prSet/>
      <dgm:spPr/>
      <dgm:t>
        <a:bodyPr/>
        <a:lstStyle/>
        <a:p>
          <a:endParaRPr lang="th-TH"/>
        </a:p>
      </dgm:t>
    </dgm:pt>
    <dgm:pt modelId="{69947173-2558-4F4E-A243-AB1D90FBE2AB}">
      <dgm:prSet phldrT="[Text]"/>
      <dgm:spPr/>
      <dgm:t>
        <a:bodyPr/>
        <a:lstStyle/>
        <a:p>
          <a:r>
            <a:rPr lang="th-TH" dirty="0" smtClean="0"/>
            <a:t>ร้องไห้เมื่อไปโรงเรียน</a:t>
          </a:r>
          <a:endParaRPr lang="th-TH" dirty="0"/>
        </a:p>
      </dgm:t>
    </dgm:pt>
    <dgm:pt modelId="{14FEA3D6-D9FF-4C29-85B6-7F155D947B81}" type="sibTrans" cxnId="{1A7F1BA9-C4A4-42E0-8922-7E8ADAB0A1D7}">
      <dgm:prSet/>
      <dgm:spPr/>
      <dgm:t>
        <a:bodyPr/>
        <a:lstStyle/>
        <a:p>
          <a:endParaRPr lang="th-TH"/>
        </a:p>
      </dgm:t>
    </dgm:pt>
    <dgm:pt modelId="{65360B64-AB3B-4870-8408-004FCB0C7377}" type="parTrans" cxnId="{1A7F1BA9-C4A4-42E0-8922-7E8ADAB0A1D7}">
      <dgm:prSet/>
      <dgm:spPr/>
      <dgm:t>
        <a:bodyPr/>
        <a:lstStyle/>
        <a:p>
          <a:endParaRPr lang="th-TH"/>
        </a:p>
      </dgm:t>
    </dgm:pt>
    <dgm:pt modelId="{31528AD2-CE5D-47F6-BEC1-FDCAB5B6260C}" type="pres">
      <dgm:prSet presAssocID="{626DC8A9-AFDE-4AE2-B0C7-73DBD730A4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027C2A5-D163-45E1-A145-E61113926BBC}" type="pres">
      <dgm:prSet presAssocID="{69947173-2558-4F4E-A243-AB1D90FBE2AB}" presName="linNode" presStyleCnt="0"/>
      <dgm:spPr/>
      <dgm:t>
        <a:bodyPr/>
        <a:lstStyle/>
        <a:p>
          <a:endParaRPr lang="th-TH"/>
        </a:p>
      </dgm:t>
    </dgm:pt>
    <dgm:pt modelId="{1BF32512-14E4-4865-834F-35EC4E43BF23}" type="pres">
      <dgm:prSet presAssocID="{69947173-2558-4F4E-A243-AB1D90FBE2A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30AC428-A977-432B-86F9-0472F293039B}" type="pres">
      <dgm:prSet presAssocID="{69947173-2558-4F4E-A243-AB1D90FBE2A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9F9492-4E1B-48CB-90C7-15CE5A1AC12D}" type="pres">
      <dgm:prSet presAssocID="{14FEA3D6-D9FF-4C29-85B6-7F155D947B81}" presName="sp" presStyleCnt="0"/>
      <dgm:spPr/>
      <dgm:t>
        <a:bodyPr/>
        <a:lstStyle/>
        <a:p>
          <a:endParaRPr lang="th-TH"/>
        </a:p>
      </dgm:t>
    </dgm:pt>
    <dgm:pt modelId="{D6C3CA13-EAC2-4807-ABE0-F91A28247667}" type="pres">
      <dgm:prSet presAssocID="{9A4920D1-904A-4C79-8001-18C318B45D46}" presName="linNode" presStyleCnt="0"/>
      <dgm:spPr/>
      <dgm:t>
        <a:bodyPr/>
        <a:lstStyle/>
        <a:p>
          <a:endParaRPr lang="th-TH"/>
        </a:p>
      </dgm:t>
    </dgm:pt>
    <dgm:pt modelId="{F47A2339-5670-4667-A708-DEDF44259A1E}" type="pres">
      <dgm:prSet presAssocID="{9A4920D1-904A-4C79-8001-18C318B45D4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1E6450-8214-4F5F-B247-23A24A4BC728}" type="pres">
      <dgm:prSet presAssocID="{9A4920D1-904A-4C79-8001-18C318B45D4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3CCF0-421C-4F36-951E-751542436F08}" type="pres">
      <dgm:prSet presAssocID="{3197AAC6-6DA6-464B-9370-69456CF031E6}" presName="sp" presStyleCnt="0"/>
      <dgm:spPr/>
      <dgm:t>
        <a:bodyPr/>
        <a:lstStyle/>
        <a:p>
          <a:endParaRPr lang="th-TH"/>
        </a:p>
      </dgm:t>
    </dgm:pt>
    <dgm:pt modelId="{8DA3BBC1-80A4-4240-AB60-F876F244ADCD}" type="pres">
      <dgm:prSet presAssocID="{6160E6BA-5504-4BFF-982A-3ADA57A1ECAE}" presName="linNode" presStyleCnt="0"/>
      <dgm:spPr/>
      <dgm:t>
        <a:bodyPr/>
        <a:lstStyle/>
        <a:p>
          <a:endParaRPr lang="th-TH"/>
        </a:p>
      </dgm:t>
    </dgm:pt>
    <dgm:pt modelId="{A966B1F0-7D08-434F-B148-36E74CDA1284}" type="pres">
      <dgm:prSet presAssocID="{6160E6BA-5504-4BFF-982A-3ADA57A1EC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8D4421-9CFF-4ABB-8821-FEA9AA50D529}" type="pres">
      <dgm:prSet presAssocID="{6160E6BA-5504-4BFF-982A-3ADA57A1EC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495F034-E4D7-4E50-A6C8-393D9DD348B3}" srcId="{9A4920D1-904A-4C79-8001-18C318B45D46}" destId="{73B84B43-B694-47FF-A12E-3C299020982A}" srcOrd="0" destOrd="0" parTransId="{895E3ED0-1690-4997-BF7D-2D804F600733}" sibTransId="{85216EE7-ED11-4655-80F3-2686B383E50A}"/>
    <dgm:cxn modelId="{42CECB38-8C0F-4582-8F4F-498F9D739676}" srcId="{6160E6BA-5504-4BFF-982A-3ADA57A1ECAE}" destId="{6B39C660-DA25-46DD-89E5-4E0B67C7413A}" srcOrd="0" destOrd="0" parTransId="{58DB1385-312B-40B6-8690-58E6B0924BE2}" sibTransId="{88DDDB8E-928D-4E8E-9A18-569DDF24BDA4}"/>
    <dgm:cxn modelId="{F3206C9E-DB44-4707-91EA-BDE9270B5CED}" type="presOf" srcId="{9C6B7FAD-B69D-40B5-8A95-D23C70894CF8}" destId="{9D1E6450-8214-4F5F-B247-23A24A4BC728}" srcOrd="0" destOrd="1" presId="urn:microsoft.com/office/officeart/2005/8/layout/vList5"/>
    <dgm:cxn modelId="{05708DE4-0C45-43C9-9D72-41EA30040AC3}" type="presOf" srcId="{69947173-2558-4F4E-A243-AB1D90FBE2AB}" destId="{1BF32512-14E4-4865-834F-35EC4E43BF23}" srcOrd="0" destOrd="0" presId="urn:microsoft.com/office/officeart/2005/8/layout/vList5"/>
    <dgm:cxn modelId="{C8263917-F426-4EDF-9459-1837F959E603}" srcId="{69947173-2558-4F4E-A243-AB1D90FBE2AB}" destId="{8DED178E-DE94-4D57-9964-D6B6CACAE5A8}" srcOrd="0" destOrd="0" parTransId="{9ECE7715-E19B-45C9-A8D3-44BEA618A8EE}" sibTransId="{28C6341A-F576-4EEE-9EFB-A1D7383F1488}"/>
    <dgm:cxn modelId="{E12A380E-1FAD-48D2-9C7B-96F9A28AAD02}" type="presOf" srcId="{99B59AC8-89DA-4420-8CAD-EF3798CB1957}" destId="{1E8D4421-9CFF-4ABB-8821-FEA9AA50D529}" srcOrd="0" destOrd="1" presId="urn:microsoft.com/office/officeart/2005/8/layout/vList5"/>
    <dgm:cxn modelId="{2E861FA4-28AF-47FF-90EC-1A35337315D7}" srcId="{6160E6BA-5504-4BFF-982A-3ADA57A1ECAE}" destId="{99B59AC8-89DA-4420-8CAD-EF3798CB1957}" srcOrd="1" destOrd="0" parTransId="{52639DDC-1BFC-480E-AA7D-246525BEA363}" sibTransId="{2CB50B83-FC9C-4BD3-B2B6-8ABEC64F045D}"/>
    <dgm:cxn modelId="{4CFEA408-4910-4407-BD2C-B6E7CE740EC2}" type="presOf" srcId="{8DED178E-DE94-4D57-9964-D6B6CACAE5A8}" destId="{B30AC428-A977-432B-86F9-0472F293039B}" srcOrd="0" destOrd="0" presId="urn:microsoft.com/office/officeart/2005/8/layout/vList5"/>
    <dgm:cxn modelId="{AB02BC7A-D2F8-4471-AFE1-3AD14CC287C4}" srcId="{626DC8A9-AFDE-4AE2-B0C7-73DBD730A4B2}" destId="{6160E6BA-5504-4BFF-982A-3ADA57A1ECAE}" srcOrd="2" destOrd="0" parTransId="{EE4A6396-09BA-4914-A631-005963F0B63E}" sibTransId="{EFD79DFA-1AC3-4EB1-B176-600CCF8446E5}"/>
    <dgm:cxn modelId="{36A797AF-669B-4E8C-B184-34DA1EE2E426}" type="presOf" srcId="{9A4920D1-904A-4C79-8001-18C318B45D46}" destId="{F47A2339-5670-4667-A708-DEDF44259A1E}" srcOrd="0" destOrd="0" presId="urn:microsoft.com/office/officeart/2005/8/layout/vList5"/>
    <dgm:cxn modelId="{698D9FC9-2236-4960-A839-2098963E7792}" srcId="{626DC8A9-AFDE-4AE2-B0C7-73DBD730A4B2}" destId="{9A4920D1-904A-4C79-8001-18C318B45D46}" srcOrd="1" destOrd="0" parTransId="{36532692-36AF-42F9-BCE8-F96D08C7FEA2}" sibTransId="{3197AAC6-6DA6-464B-9370-69456CF031E6}"/>
    <dgm:cxn modelId="{1A7F1BA9-C4A4-42E0-8922-7E8ADAB0A1D7}" srcId="{626DC8A9-AFDE-4AE2-B0C7-73DBD730A4B2}" destId="{69947173-2558-4F4E-A243-AB1D90FBE2AB}" srcOrd="0" destOrd="0" parTransId="{65360B64-AB3B-4870-8408-004FCB0C7377}" sibTransId="{14FEA3D6-D9FF-4C29-85B6-7F155D947B81}"/>
    <dgm:cxn modelId="{EFD1CB0B-002F-4A71-9AEF-09414795408C}" type="presOf" srcId="{626DC8A9-AFDE-4AE2-B0C7-73DBD730A4B2}" destId="{31528AD2-CE5D-47F6-BEC1-FDCAB5B6260C}" srcOrd="0" destOrd="0" presId="urn:microsoft.com/office/officeart/2005/8/layout/vList5"/>
    <dgm:cxn modelId="{E35BDFA2-847D-457B-B36E-AE1C66404CD6}" type="presOf" srcId="{73B84B43-B694-47FF-A12E-3C299020982A}" destId="{9D1E6450-8214-4F5F-B247-23A24A4BC728}" srcOrd="0" destOrd="0" presId="urn:microsoft.com/office/officeart/2005/8/layout/vList5"/>
    <dgm:cxn modelId="{39672778-6A74-404B-9FC6-7ACB440E6BB5}" type="presOf" srcId="{6B39C660-DA25-46DD-89E5-4E0B67C7413A}" destId="{1E8D4421-9CFF-4ABB-8821-FEA9AA50D529}" srcOrd="0" destOrd="0" presId="urn:microsoft.com/office/officeart/2005/8/layout/vList5"/>
    <dgm:cxn modelId="{FED9039D-DAC5-49FF-AFBA-ED7D43137A7D}" srcId="{9A4920D1-904A-4C79-8001-18C318B45D46}" destId="{9C6B7FAD-B69D-40B5-8A95-D23C70894CF8}" srcOrd="1" destOrd="0" parTransId="{5948019E-768C-4B3E-9C18-76CE7A7A3934}" sibTransId="{E2950687-78D2-4FDC-B590-489E6A3278EB}"/>
    <dgm:cxn modelId="{11EA1283-9E19-45DC-9217-86DCFCA8E370}" type="presOf" srcId="{6160E6BA-5504-4BFF-982A-3ADA57A1ECAE}" destId="{A966B1F0-7D08-434F-B148-36E74CDA1284}" srcOrd="0" destOrd="0" presId="urn:microsoft.com/office/officeart/2005/8/layout/vList5"/>
    <dgm:cxn modelId="{AD4266B8-B1AC-4215-A75D-B7EE6DA8BB4A}" type="presParOf" srcId="{31528AD2-CE5D-47F6-BEC1-FDCAB5B6260C}" destId="{B027C2A5-D163-45E1-A145-E61113926BBC}" srcOrd="0" destOrd="0" presId="urn:microsoft.com/office/officeart/2005/8/layout/vList5"/>
    <dgm:cxn modelId="{70EEA5BD-A9A8-4F6E-B766-2F8F518DF9E3}" type="presParOf" srcId="{B027C2A5-D163-45E1-A145-E61113926BBC}" destId="{1BF32512-14E4-4865-834F-35EC4E43BF23}" srcOrd="0" destOrd="0" presId="urn:microsoft.com/office/officeart/2005/8/layout/vList5"/>
    <dgm:cxn modelId="{BC3024CA-2ACE-4FD0-8B07-8689C8BC34E2}" type="presParOf" srcId="{B027C2A5-D163-45E1-A145-E61113926BBC}" destId="{B30AC428-A977-432B-86F9-0472F293039B}" srcOrd="1" destOrd="0" presId="urn:microsoft.com/office/officeart/2005/8/layout/vList5"/>
    <dgm:cxn modelId="{4B093193-1594-400B-9C6D-59CE47C6DEF3}" type="presParOf" srcId="{31528AD2-CE5D-47F6-BEC1-FDCAB5B6260C}" destId="{FC9F9492-4E1B-48CB-90C7-15CE5A1AC12D}" srcOrd="1" destOrd="0" presId="urn:microsoft.com/office/officeart/2005/8/layout/vList5"/>
    <dgm:cxn modelId="{9D9BC153-F3EB-4EB7-B16A-D9CCF9962C55}" type="presParOf" srcId="{31528AD2-CE5D-47F6-BEC1-FDCAB5B6260C}" destId="{D6C3CA13-EAC2-4807-ABE0-F91A28247667}" srcOrd="2" destOrd="0" presId="urn:microsoft.com/office/officeart/2005/8/layout/vList5"/>
    <dgm:cxn modelId="{5F41D63E-1373-432A-AF37-2B4859948B4B}" type="presParOf" srcId="{D6C3CA13-EAC2-4807-ABE0-F91A28247667}" destId="{F47A2339-5670-4667-A708-DEDF44259A1E}" srcOrd="0" destOrd="0" presId="urn:microsoft.com/office/officeart/2005/8/layout/vList5"/>
    <dgm:cxn modelId="{CFA3B9DC-22EA-4F68-8280-4267BA4FF2C9}" type="presParOf" srcId="{D6C3CA13-EAC2-4807-ABE0-F91A28247667}" destId="{9D1E6450-8214-4F5F-B247-23A24A4BC728}" srcOrd="1" destOrd="0" presId="urn:microsoft.com/office/officeart/2005/8/layout/vList5"/>
    <dgm:cxn modelId="{E7A4581C-9FC5-4B22-92DF-77D1818AC018}" type="presParOf" srcId="{31528AD2-CE5D-47F6-BEC1-FDCAB5B6260C}" destId="{3723CCF0-421C-4F36-951E-751542436F08}" srcOrd="3" destOrd="0" presId="urn:microsoft.com/office/officeart/2005/8/layout/vList5"/>
    <dgm:cxn modelId="{E114608F-1A35-41BB-A960-CB5BF13D6E2E}" type="presParOf" srcId="{31528AD2-CE5D-47F6-BEC1-FDCAB5B6260C}" destId="{8DA3BBC1-80A4-4240-AB60-F876F244ADCD}" srcOrd="4" destOrd="0" presId="urn:microsoft.com/office/officeart/2005/8/layout/vList5"/>
    <dgm:cxn modelId="{DDB105B0-318C-48DB-8FD7-2DC642C51EC0}" type="presParOf" srcId="{8DA3BBC1-80A4-4240-AB60-F876F244ADCD}" destId="{A966B1F0-7D08-434F-B148-36E74CDA1284}" srcOrd="0" destOrd="0" presId="urn:microsoft.com/office/officeart/2005/8/layout/vList5"/>
    <dgm:cxn modelId="{4B01228C-C33F-47F9-B20A-61700E543C86}" type="presParOf" srcId="{8DA3BBC1-80A4-4240-AB60-F876F244ADCD}" destId="{1E8D4421-9CFF-4ABB-8821-FEA9AA50D52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779E6-F84F-4BE4-8F42-4FAF33982139}" type="datetimeFigureOut">
              <a:rPr lang="th-TH" smtClean="0"/>
              <a:t>24/02/57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2E633-5767-466C-A294-7E90289F3FF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0799F-05AC-41F2-8BE7-03111E9748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526B-CB3D-4463-AD33-DF17DC81F8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05B07-6D35-480A-801D-E2EEF5F1B14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E7504-396F-406F-B054-F4F5EE85B6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A775-5C16-45D1-B9D5-15A1954E729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4D20-3E86-4356-AE8C-BF75159D7D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FCD4-0BDB-493F-8CFE-BCA1BEE92E8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E1AA2-D877-48B1-911D-94218366FD9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19FA-9E33-4564-AD4E-E1D382CE1DD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E421-8889-4B05-8980-36D0F1E4963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260A-1D5D-4D68-98FD-D6F4657F4C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73074D-93A1-40A5-8F44-BA729BD0B92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5105400"/>
            <a:ext cx="6400800" cy="1752600"/>
          </a:xfrm>
        </p:spPr>
        <p:txBody>
          <a:bodyPr/>
          <a:lstStyle/>
          <a:p>
            <a:pPr algn="l" eaLnBrk="1" hangingPunct="1"/>
            <a:r>
              <a:rPr lang="th-TH" smtClean="0"/>
              <a:t>ผู้ช่วยศาสตราจารย์ ดร. วิมลทิพย์ มุสิกพันธ์</a:t>
            </a:r>
          </a:p>
          <a:p>
            <a:pPr algn="l" eaLnBrk="1" hangingPunct="1"/>
            <a:r>
              <a:rPr lang="th-TH" smtClean="0"/>
              <a:t>สถาบันแห่งชาติเพื่อการพัฒนาเด็กและครอบครัว มหาวิทยาลัยมหิดล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5786" y="3143248"/>
            <a:ext cx="7739619" cy="923330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การบาดเจ็บจากความรุนแรงในครอบครัว</a:t>
            </a:r>
          </a:p>
        </p:txBody>
      </p:sp>
      <p:pic>
        <p:nvPicPr>
          <p:cNvPr id="2052" name="รูปภาพ 4" descr="images (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714375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รูปภาพ 5" descr="images (1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28625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0799F-05AC-41F2-8BE7-03111E9748D7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928813"/>
            <a:ext cx="8229600" cy="4524375"/>
          </a:xfrm>
        </p:spPr>
        <p:txBody>
          <a:bodyPr/>
          <a:lstStyle/>
          <a:p>
            <a:pPr eaLnBrk="1" hangingPunct="1"/>
            <a:r>
              <a:rPr lang="th-TH" smtClean="0"/>
              <a:t>อนุสัญญาว่าด้วยสิทธิเด็กข้อกำหนดที่ 19 ให้ความหมายการกระทำความรุนแรงว่า </a:t>
            </a:r>
          </a:p>
          <a:p>
            <a:pPr eaLnBrk="1" hangingPunct="1">
              <a:buFontTx/>
              <a:buNone/>
            </a:pPr>
            <a:endParaRPr lang="th-TH" smtClean="0"/>
          </a:p>
          <a:p>
            <a:pPr eaLnBrk="1" hangingPunct="1">
              <a:buFontTx/>
              <a:buNone/>
            </a:pPr>
            <a:r>
              <a:rPr lang="th-TH" smtClean="0"/>
              <a:t>             “การกระทำทั้งหมดที่รุนแรงต่อกาย ต่อจิตใจ การได้รับอันตรายหรือบาดแผล การละเมิด การละเลย การไม่ใส่ใจ การปฏิบัติโดยมิชอบ การเอารัดเอาเปรียบ การละเมิดทางเพศ”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857232"/>
            <a:ext cx="7643866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pic>
        <p:nvPicPr>
          <p:cNvPr id="11268" name="รูปภาพ 3" descr="images (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786313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785926"/>
            <a:ext cx="8126440" cy="466726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r>
              <a:rPr lang="th-TH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ความรุนแรงในครอบครัว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2910" y="802171"/>
            <a:ext cx="7786741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1357290" y="2508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33475"/>
            <a:ext cx="9144000" cy="1143000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en-US" sz="3300" b="1" smtClean="0"/>
              <a:t>Domestic violence is not a new problem</a:t>
            </a:r>
            <a:endParaRPr lang="th-TH" sz="33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2714625"/>
            <a:ext cx="8229600" cy="3738563"/>
          </a:xfrm>
        </p:spPr>
        <p:txBody>
          <a:bodyPr/>
          <a:lstStyle/>
          <a:p>
            <a:pPr algn="thaiDist" eaLnBrk="1" hangingPunct="1">
              <a:buFontTx/>
              <a:buChar char="-"/>
            </a:pPr>
            <a:r>
              <a:rPr lang="en-US" sz="2800" smtClean="0"/>
              <a:t> Children is the property of their parents and infanticide is an acceptable (the Hammurabi code of 2100 B.C.)</a:t>
            </a:r>
          </a:p>
          <a:p>
            <a:pPr algn="thaiDist" eaLnBrk="1" hangingPunct="1">
              <a:buFontTx/>
              <a:buChar char="-"/>
            </a:pPr>
            <a:endParaRPr lang="en-US" sz="2800" smtClean="0"/>
          </a:p>
          <a:p>
            <a:pPr algn="thaiDist" eaLnBrk="1" hangingPunct="1">
              <a:buFontTx/>
              <a:buChar char="-"/>
            </a:pPr>
            <a:r>
              <a:rPr lang="en-US" sz="2800" smtClean="0"/>
              <a:t>  In Roman time, the Patriae Potestae permitted fathers to sell, sacrifice or kill offspring (Radbill, 1968 cited in Randal D.Day,1995).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25"/>
            <a:ext cx="8229600" cy="795338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A True Story: </a:t>
            </a:r>
            <a:endParaRPr lang="th-TH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2143125"/>
            <a:ext cx="8229600" cy="4310063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2000" smtClean="0"/>
              <a:t>In the morning of Feb. 21, 1978 -- Bob Rowe, a Mill Basin, NY, an out-of-work Brooklyn lawyer, stood by the bed watching his teenage son sleep, lifted a baseball bat and smashed his son's head. Jennifer, 8, worried her brother was sleeping late, was coaxed by her father coaxed her into bed with her 12-year-old brother, Christopher. Rowe told them ''We're going to play a game. Close your eyes.'' He used the bat to kill them both. At 5 PM, he called his wife, Mary, at work, instructing her to rush home. He told her: ''Stand in the middle of the room with your eyes closed. The children have a surprise for you.'' He beat her head with a bat until she died. He was found not guilty by reason of insanity, spent several years in a mental institution before being released. He remarried and had another daughter.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43063"/>
            <a:ext cx="8229600" cy="4810125"/>
          </a:xfrm>
        </p:spPr>
        <p:txBody>
          <a:bodyPr/>
          <a:lstStyle/>
          <a:p>
            <a:pPr eaLnBrk="1" hangingPunct="1"/>
            <a:r>
              <a:rPr lang="th-TH" b="1" smtClean="0"/>
              <a:t>ความรุนแรงในครอบครัว น่ากลัวแค่ไหน?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Violence Begins at Home; Children and Crime as a Result of Domestic Violence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400" smtClean="0"/>
              <a:t>Eighty-one percent of men who batter had fathers who abused their mothers. (New Jersey Dept. of Community Affairs, Division on Women, 2004)</a:t>
            </a:r>
          </a:p>
          <a:p>
            <a:pPr lvl="1" eaLnBrk="1" hangingPunct="1"/>
            <a:r>
              <a:rPr lang="en-US" sz="2400" smtClean="0"/>
              <a:t>Children who grow up in violent homes have a 74% higher likelihood of committing criminal assaults. (Survey of Massachusetts Dept. of Youth Services, 2004)</a:t>
            </a:r>
          </a:p>
          <a:p>
            <a:pPr eaLnBrk="1" hangingPunct="1">
              <a:buFontTx/>
              <a:buNone/>
            </a:pPr>
            <a:endParaRPr lang="th-TH" sz="280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28662" y="857232"/>
            <a:ext cx="7429552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5488"/>
            <a:ext cx="8229600" cy="774700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Domestic violence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386638" cy="4497388"/>
          </a:xfrm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81000" y="6172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/>
            </a:r>
            <a:br>
              <a:rPr lang="en-US" sz="2000" b="1"/>
            </a:br>
            <a:endParaRPr lang="th-TH" sz="2000" b="1"/>
          </a:p>
        </p:txBody>
      </p:sp>
      <p:pic>
        <p:nvPicPr>
          <p:cNvPr id="16389" name="Picture 7" descr="dv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643063"/>
            <a:ext cx="532765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สี่เหลี่ยมผืนผ้า 5"/>
          <p:cNvSpPr>
            <a:spLocks noChangeArrowheads="1"/>
          </p:cNvSpPr>
          <p:nvPr/>
        </p:nvSpPr>
        <p:spPr bwMode="auto">
          <a:xfrm>
            <a:off x="285750" y="6078538"/>
            <a:ext cx="835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Source: FBI, Supplementary Homicide Reports, 1976-2004. Date of release: June 29, 2006</a:t>
            </a:r>
            <a:endParaRPr lang="th-TH" sz="2000" b="1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8363"/>
            <a:ext cx="8229600" cy="774700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Domestic violence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5761038"/>
            <a:ext cx="7386638" cy="668337"/>
          </a:xfrm>
        </p:spPr>
        <p:txBody>
          <a:bodyPr/>
          <a:lstStyle/>
          <a:p>
            <a:pPr eaLnBrk="1" hangingPunct="1"/>
            <a:r>
              <a:rPr lang="en-US" sz="2000" b="1" smtClean="0"/>
              <a:t>Source: FBI, Supplementary Homicide Reports, 1976-2004. Date of release: June 29, 2006</a:t>
            </a:r>
          </a:p>
          <a:p>
            <a:pPr eaLnBrk="1" hangingPunct="1"/>
            <a:endParaRPr lang="th-TH" smtClean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81000" y="6172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/>
            </a:r>
            <a:br>
              <a:rPr lang="en-US" sz="2000" b="1"/>
            </a:br>
            <a:endParaRPr lang="th-TH" sz="2000" b="1"/>
          </a:p>
        </p:txBody>
      </p:sp>
      <p:pic>
        <p:nvPicPr>
          <p:cNvPr id="17413" name="Picture 7" descr="dv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313" y="1743075"/>
            <a:ext cx="6826250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953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/>
              <a:t>แนวโน้มความรุนแรงในครอบครัว</a:t>
            </a:r>
          </a:p>
        </p:txBody>
      </p:sp>
      <p:pic>
        <p:nvPicPr>
          <p:cNvPr id="18435" name="Picture 6" descr="Murder by intimat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0650" y="1714500"/>
            <a:ext cx="6110288" cy="4306888"/>
          </a:xfrm>
          <a:noFill/>
        </p:spPr>
      </p:pic>
      <p:sp>
        <p:nvSpPr>
          <p:cNvPr id="18436" name="สี่เหลี่ยมผืนผ้า 5"/>
          <p:cNvSpPr>
            <a:spLocks noChangeArrowheads="1"/>
          </p:cNvSpPr>
          <p:nvPr/>
        </p:nvSpPr>
        <p:spPr bwMode="auto">
          <a:xfrm>
            <a:off x="285750" y="6000750"/>
            <a:ext cx="8786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Source: FBI, Supplementary Homicide Reports, 1976-2004. Date of release: June 29, 2006</a:t>
            </a:r>
            <a:endParaRPr lang="th-TH" sz="2000" b="1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953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/>
              <a:t>แนวโน้มความรุนแรงในครอบครัว</a:t>
            </a:r>
          </a:p>
        </p:txBody>
      </p:sp>
      <p:pic>
        <p:nvPicPr>
          <p:cNvPr id="19459" name="รูปภาพ 7" descr="1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25"/>
            <a:ext cx="7239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สี่เหลี่ยมผืนผ้า 8"/>
          <p:cNvSpPr/>
          <p:nvPr/>
        </p:nvSpPr>
        <p:spPr>
          <a:xfrm>
            <a:off x="500063" y="5786438"/>
            <a:ext cx="6335712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dirty="0"/>
              <a:t>ที่มา</a:t>
            </a:r>
            <a:r>
              <a:rPr lang="en-US" dirty="0"/>
              <a:t>: </a:t>
            </a:r>
            <a:r>
              <a:rPr lang="th-TH" dirty="0" err="1"/>
              <a:t>วร</a:t>
            </a:r>
            <a:r>
              <a:rPr lang="th-TH" dirty="0"/>
              <a:t>ลักษณ์ ศรีใย </a:t>
            </a:r>
            <a:r>
              <a:rPr lang="th-TH" b="1" dirty="0"/>
              <a:t>ศูนย์ข้อมูล&amp;ข่าวสืบสวนเพื่อสิทธิพลเมือง </a:t>
            </a:r>
          </a:p>
          <a:p>
            <a:pPr>
              <a:defRPr/>
            </a:pPr>
            <a:r>
              <a:rPr lang="th-TH" dirty="0"/>
              <a:t>บทความ เมื่อวันที่ 8 มีนาคม 2555</a:t>
            </a:r>
            <a:endParaRPr lang="th-TH" dirty="0">
              <a:cs typeface="+mj-cs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953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/>
              <a:t>แนวโน้มความรุนแรงในครอบครัว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00063" y="5786438"/>
            <a:ext cx="6335712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dirty="0"/>
              <a:t>ที่มา</a:t>
            </a:r>
            <a:r>
              <a:rPr lang="en-US" dirty="0"/>
              <a:t>: </a:t>
            </a:r>
            <a:r>
              <a:rPr lang="th-TH" dirty="0" err="1"/>
              <a:t>วร</a:t>
            </a:r>
            <a:r>
              <a:rPr lang="th-TH" dirty="0"/>
              <a:t>ลักษณ์ ศรีใย </a:t>
            </a:r>
            <a:r>
              <a:rPr lang="th-TH" b="1" dirty="0"/>
              <a:t>ศูนย์ข้อมูล&amp;ข่าวสืบสวนเพื่อสิทธิพลเมือง </a:t>
            </a:r>
          </a:p>
          <a:p>
            <a:pPr>
              <a:defRPr/>
            </a:pPr>
            <a:r>
              <a:rPr lang="th-TH" dirty="0"/>
              <a:t>บทความ เมื่อวันที่ 8 มีนาคม 2555</a:t>
            </a:r>
            <a:endParaRPr lang="th-TH" dirty="0">
              <a:cs typeface="+mj-cs"/>
            </a:endParaRPr>
          </a:p>
        </p:txBody>
      </p:sp>
      <p:pic>
        <p:nvPicPr>
          <p:cNvPr id="20484" name="รูปภาพ 4" descr="2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071688"/>
            <a:ext cx="7524750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8229600" cy="785812"/>
          </a:xfrm>
          <a:solidFill>
            <a:srgbClr val="00FFFF"/>
          </a:solidFill>
        </p:spPr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หัวข้อบรรยาย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5786" y="2214554"/>
            <a:ext cx="486648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h-TH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h-TH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แนวโน้ม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h-TH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การป้องกัน</a:t>
            </a:r>
          </a:p>
        </p:txBody>
      </p:sp>
      <p:pic>
        <p:nvPicPr>
          <p:cNvPr id="3076" name="รูปภาพ 4" descr="6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429000"/>
            <a:ext cx="521493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953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/>
              <a:t>แนวโน้มความรุนแรงในครอบครัว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00063" y="5786438"/>
            <a:ext cx="6335712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dirty="0"/>
              <a:t>ที่มา</a:t>
            </a:r>
            <a:r>
              <a:rPr lang="en-US" dirty="0"/>
              <a:t>: </a:t>
            </a:r>
            <a:r>
              <a:rPr lang="th-TH" dirty="0" err="1"/>
              <a:t>วร</a:t>
            </a:r>
            <a:r>
              <a:rPr lang="th-TH" dirty="0"/>
              <a:t>ลักษณ์ ศรีใย </a:t>
            </a:r>
            <a:r>
              <a:rPr lang="th-TH" b="1" dirty="0"/>
              <a:t>ศูนย์ข้อมูล&amp;ข่าวสืบสวนเพื่อสิทธิพลเมือง </a:t>
            </a:r>
          </a:p>
          <a:p>
            <a:pPr>
              <a:defRPr/>
            </a:pPr>
            <a:r>
              <a:rPr lang="th-TH" dirty="0"/>
              <a:t>บทความ เมื่อวันที่ 8 มีนาคม 2555</a:t>
            </a:r>
            <a:endParaRPr lang="th-TH" dirty="0">
              <a:cs typeface="+mj-cs"/>
            </a:endParaRPr>
          </a:p>
        </p:txBody>
      </p:sp>
      <p:pic>
        <p:nvPicPr>
          <p:cNvPr id="21508" name="รูปภาพ 4" descr="3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286000"/>
            <a:ext cx="7850187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20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714488"/>
            <a:ext cx="8126440" cy="47387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2913" lvl="1" indent="14288" algn="thaiDist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h-TH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แผลทางกาย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5" y="883593"/>
            <a:ext cx="7643865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ผลของความรุนแรง</a:t>
            </a: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857224" y="1500174"/>
          <a:ext cx="742955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21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785812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>
                <a:latin typeface="Cordia New" pitchFamily="34" charset="-34"/>
              </a:rPr>
              <a:t>ผลของความรุนแรง</a:t>
            </a:r>
            <a:endParaRPr lang="th-TH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eaLnBrk="1" hangingPunct="1"/>
            <a:r>
              <a:rPr lang="th-TH" altLang="zh-CN" b="1" smtClean="0">
                <a:latin typeface="Cordia New" pitchFamily="34" charset="-34"/>
              </a:rPr>
              <a:t>พฤติกรรมเด็กส่อให้เห็นปัญหา </a:t>
            </a:r>
          </a:p>
          <a:p>
            <a:pPr eaLnBrk="1" hangingPunct="1"/>
            <a:endParaRPr lang="th-TH" smtClean="0"/>
          </a:p>
        </p:txBody>
      </p:sp>
      <p:graphicFrame>
        <p:nvGraphicFramePr>
          <p:cNvPr id="4" name="Diagram 1"/>
          <p:cNvGraphicFramePr/>
          <p:nvPr/>
        </p:nvGraphicFramePr>
        <p:xfrm>
          <a:off x="2214546" y="2508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785812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>
                <a:latin typeface="Cordia New" pitchFamily="34" charset="-34"/>
              </a:rPr>
              <a:t>ผลของความรุนแรง</a:t>
            </a:r>
            <a:endParaRPr lang="th-TH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eaLnBrk="1" hangingPunct="1"/>
            <a:r>
              <a:rPr lang="th-TH" altLang="zh-CN" b="1" smtClean="0">
                <a:latin typeface="Cordia New" pitchFamily="34" charset="-34"/>
              </a:rPr>
              <a:t>พฤติกรรมสะท้อนปัญหา</a:t>
            </a:r>
            <a:endParaRPr lang="th-TH" smtClean="0"/>
          </a:p>
        </p:txBody>
      </p:sp>
      <p:graphicFrame>
        <p:nvGraphicFramePr>
          <p:cNvPr id="4" name="Diagram 2"/>
          <p:cNvGraphicFramePr/>
          <p:nvPr/>
        </p:nvGraphicFramePr>
        <p:xfrm>
          <a:off x="2500298" y="2660268"/>
          <a:ext cx="5857916" cy="376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23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785812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>
                <a:latin typeface="Cordia New" pitchFamily="34" charset="-34"/>
              </a:rPr>
              <a:t>ผลของความรุนแรง</a:t>
            </a:r>
            <a:endParaRPr lang="th-TH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eaLnBrk="1" hangingPunct="1"/>
            <a:r>
              <a:rPr lang="th-TH" altLang="zh-CN" b="1" smtClean="0">
                <a:latin typeface="Cordia New" pitchFamily="34" charset="-34"/>
              </a:rPr>
              <a:t>พฤติกรรมสะท้อนปัญหา</a:t>
            </a:r>
            <a:endParaRPr lang="th-TH" smtClean="0"/>
          </a:p>
        </p:txBody>
      </p:sp>
      <p:graphicFrame>
        <p:nvGraphicFramePr>
          <p:cNvPr id="5" name="Diagram 2"/>
          <p:cNvGraphicFramePr/>
          <p:nvPr/>
        </p:nvGraphicFramePr>
        <p:xfrm>
          <a:off x="2357422" y="2571744"/>
          <a:ext cx="5834082" cy="3912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24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714375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>
                <a:latin typeface="Cordia New" pitchFamily="34" charset="-34"/>
              </a:rPr>
              <a:t>การให้คำปรึกษาเด็กครอบครัว</a:t>
            </a:r>
            <a:endParaRPr lang="th-TH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75"/>
            <a:ext cx="8229600" cy="4286250"/>
          </a:xfrm>
        </p:spPr>
        <p:txBody>
          <a:bodyPr/>
          <a:lstStyle/>
          <a:p>
            <a:pPr eaLnBrk="1" hangingPunct="1"/>
            <a:r>
              <a:rPr lang="th-TH" altLang="zh-CN" b="1" smtClean="0">
                <a:latin typeface="Cordia New" pitchFamily="34" charset="-34"/>
              </a:rPr>
              <a:t>พฤติกรรมสะท้อนปัญหา</a:t>
            </a:r>
            <a:endParaRPr lang="th-TH" smtClean="0"/>
          </a:p>
        </p:txBody>
      </p:sp>
      <p:graphicFrame>
        <p:nvGraphicFramePr>
          <p:cNvPr id="6" name="Diagram 2"/>
          <p:cNvGraphicFramePr/>
          <p:nvPr/>
        </p:nvGraphicFramePr>
        <p:xfrm>
          <a:off x="2071670" y="2500306"/>
          <a:ext cx="60960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25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27651" name="สี่เหลี่ยมผืนผ้า 4"/>
          <p:cNvSpPr>
            <a:spLocks noChangeArrowheads="1"/>
          </p:cNvSpPr>
          <p:nvPr/>
        </p:nvSpPr>
        <p:spPr bwMode="auto">
          <a:xfrm>
            <a:off x="1643063" y="6038850"/>
            <a:ext cx="750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>
                <a:latin typeface="Calibri" pitchFamily="34" charset="0"/>
              </a:rPr>
              <a:t>ที่มา</a:t>
            </a:r>
            <a:r>
              <a:rPr lang="en-US" sz="2400">
                <a:latin typeface="Calibri" pitchFamily="34" charset="0"/>
                <a:cs typeface="Cordia New" pitchFamily="34" charset="-34"/>
              </a:rPr>
              <a:t>: </a:t>
            </a:r>
            <a:r>
              <a:rPr lang="th-TH" sz="2400">
                <a:latin typeface="Calibri" pitchFamily="34" charset="0"/>
              </a:rPr>
              <a:t>รศ.นพ.รณชัย คงสกนธ์  จิตแพทย์ประจำ คณะแพทยศาสตร์ รพ.รามาธิบดี (2553)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5655" y="2839706"/>
            <a:ext cx="810189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สัญญาณต่อไปนี้จะเกิดขึ้นก่อนที่ความ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ก้าวร้าวที่แท้จริงจะเกิดขึ้น หรือมีโอกาสที่จะเกิดขึ้น 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953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th-TH" b="1" smtClean="0"/>
              <a:t>การป้องกัน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26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714625"/>
            <a:ext cx="9144000" cy="3714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700" dirty="0" smtClean="0"/>
              <a:t>		</a:t>
            </a:r>
            <a:r>
              <a:rPr lang="th-TH" sz="2800" dirty="0" smtClean="0"/>
              <a:t>2. เขาได้รับการดูแลหรือใช้ความรุนแรงเพื่อแก้ปัญหาหรือเปล่า?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dirty="0" smtClean="0"/>
              <a:t>		หากไม่ทราบแน่ ให้ดูสัญญาณต่อไปนี้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dirty="0" smtClean="0"/>
              <a:t>			2.1 แสดงออกมากถึงปัญหาหรือความผิดหวัง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dirty="0" smtClean="0"/>
              <a:t>			2.2 ทารุณกรรมสัตว์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dirty="0" smtClean="0"/>
              <a:t>			2.3 ต่อยกำแพง หรือขว้างปาสิ่งของเมื่ออารมณ์เสีย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dirty="0" smtClean="0"/>
              <a:t>			2.4 โกธรง่าย แม้ในเรื่องที่ไม่ควรโกธร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2800" b="1" dirty="0" smtClean="0">
                <a:solidFill>
                  <a:srgbClr val="7030A0"/>
                </a:solidFill>
              </a:rPr>
              <a:t>พฤติกรรมเหล่านี้เป็นสัญญาณของบุคคลที่แสดงออกถึงความรู้สึกก้าวร้าวในจิตใจ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928688"/>
            <a:ext cx="9144000" cy="1477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3000" dirty="0">
                <a:solidFill>
                  <a:prstClr val="black"/>
                </a:solidFill>
                <a:latin typeface="+mn-lt"/>
                <a:cs typeface="Angsana New"/>
              </a:rPr>
              <a:t>		1. เขาเติบโตในครอบครัวที่ใช้ความรุนแรงหรือเปล่า? คนส่วนใหญ่ที่เติบโตในครอบครัวที่ใช้ความก้าวร้าวจะเป็นเด็กที่ก้าวร้าว หรือครอบครัวที่มีพ่อหรือแม่ทำร้ายกัน เด็กก็จะเติบโตและเรียนรู้ว่าพฤติกรรมความก้าวร้าวเป็นเรื่องที่ปกติ </a:t>
            </a:r>
          </a:p>
        </p:txBody>
      </p:sp>
      <p:sp>
        <p:nvSpPr>
          <p:cNvPr id="6" name="คูณ 5"/>
          <p:cNvSpPr/>
          <p:nvPr/>
        </p:nvSpPr>
        <p:spPr>
          <a:xfrm>
            <a:off x="1643063" y="4572000"/>
            <a:ext cx="214312" cy="1428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7" name="คูณ 6"/>
          <p:cNvSpPr/>
          <p:nvPr/>
        </p:nvSpPr>
        <p:spPr>
          <a:xfrm>
            <a:off x="1643063" y="5072063"/>
            <a:ext cx="214312" cy="1428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8" name="คูณ 7"/>
          <p:cNvSpPr/>
          <p:nvPr/>
        </p:nvSpPr>
        <p:spPr>
          <a:xfrm>
            <a:off x="1643063" y="5500688"/>
            <a:ext cx="214312" cy="1428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27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4429125"/>
            <a:ext cx="9144000" cy="16430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mtClean="0"/>
              <a:t>		5. เขามีความคิดเก่าแก่ที่เด็ดเดี่ยวว่าผู้ชายจะต้องเป็นอย่างนี้และผู้หญิงต้องเป็นอย่างนี้หรือเปล่า? เช่น คิดว่าผู้หญิงจะต้องอยู่กับบ้าน ต้องดูแลลูกและสามี และทำตามที่สามีปรารถนาหรือที่สั่งทุกอย่างหรือเปล่า?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3. เขาดื่มแอ</a:t>
            </a:r>
            <a:r>
              <a:rPr lang="th-TH" sz="3200" dirty="0" err="1">
                <a:latin typeface="Calibri" pitchFamily="34" charset="0"/>
              </a:rPr>
              <a:t>ลกอฮอลล์</a:t>
            </a:r>
            <a:r>
              <a:rPr lang="th-TH" sz="3200" dirty="0">
                <a:latin typeface="Calibri" pitchFamily="34" charset="0"/>
              </a:rPr>
              <a:t> หรือใช้ยาอื่นๆ หรือไม่? </a:t>
            </a:r>
          </a:p>
        </p:txBody>
      </p:sp>
      <p:sp>
        <p:nvSpPr>
          <p:cNvPr id="2" name="สี่เหลี่ยมผืนผ้า 4"/>
          <p:cNvSpPr/>
          <p:nvPr/>
        </p:nvSpPr>
        <p:spPr>
          <a:xfrm>
            <a:off x="0" y="2933700"/>
            <a:ext cx="9144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4. เขามักใช้อารมณ์ตัดสินปัญหา เมื่อปัญหาผ่านไปเขามักมาขอโทษและมักร้องไห้เพื่อแสดงให้เห็นว่าเขารู้สึกผิดหรือไม่ ? 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28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12144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mtClean="0"/>
              <a:t>		6. เขาหึงหวงหรือระแวงเกี่ยวกับความสัมพันธ์ของคุณกับคนอื่นหรือเปล่า? ไม่เพียงแต่ผู้ชายอื่นที่คุณรู้จักเท่านั้น แต่กับเพื่อนของคุณและครอบครัวของคุณ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4071938"/>
            <a:ext cx="9144000" cy="15541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>
                <a:latin typeface="Calibri" pitchFamily="34" charset="0"/>
              </a:rPr>
              <a:t>	7. เขาเข้าใกล้ปืน มีด หรืออุปกรณ์อื่น ๆ ที่ทำให้ถึงแก่ชีวิตได้หรือเปล่า? </a:t>
            </a:r>
          </a:p>
          <a:p>
            <a:pPr>
              <a:defRPr/>
            </a:pPr>
            <a:r>
              <a:rPr lang="th-TH" sz="3200">
                <a:latin typeface="Calibri" pitchFamily="34" charset="0"/>
              </a:rPr>
              <a:t>    มีการพูดเกี่ยวกับการใช้กำลังในการต่อสู้กับคนอื่นหรือเปล่า? มีการข่มขู่ทางอ้อมเช่นหยิบปืนออกมาทำความสะอาดหรือไม่</a:t>
            </a:r>
            <a:r>
              <a:rPr lang="en-US" sz="3200">
                <a:latin typeface="Calibri" pitchFamily="34" charset="0"/>
              </a:rPr>
              <a:t>? </a:t>
            </a:r>
            <a:endParaRPr lang="th-TH" sz="3200">
              <a:latin typeface="Calibri" pitchFamily="34" charset="0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29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00188"/>
            <a:ext cx="8358187" cy="5000625"/>
          </a:xfrm>
        </p:spPr>
        <p:txBody>
          <a:bodyPr/>
          <a:lstStyle/>
          <a:p>
            <a:pPr marL="442913" lvl="1" indent="14288" eaLnBrk="1" hangingPunct="1">
              <a:buFontTx/>
              <a:buNone/>
            </a:pPr>
            <a:r>
              <a:rPr lang="th-TH" sz="3200" b="1" i="1" u="sng" smtClean="0"/>
              <a:t>สถานการณ์ความรุนแรงของโลกและของไทย</a:t>
            </a:r>
          </a:p>
          <a:p>
            <a:pPr marL="442913" lvl="1" indent="14288" eaLnBrk="1" hangingPunct="1">
              <a:buFontTx/>
              <a:buNone/>
            </a:pPr>
            <a:r>
              <a:rPr lang="th-TH" sz="3200" smtClean="0"/>
              <a:t>         *ในสถานการณ์ของโลก องค์การนิรโทษกรรมสากลระบุว่า ผู้หญิงทั่วโลกถูกกระทำรุนแรง ปีละ 120 ล้านคน โดยผู้หญิง 1 ใน 4 คนเคยถูกสามีทำร้าย ขณะที่ชาย 1 ใน 14 คน เคยได้รับการกระทำรุนแรง 		  * หญิงไทยถูกทุบตีจากสามีหรือคู่รักถึงร้อยละ 20 – 50 และข้อมูลจากกรมการปกครองพบว่า ปี 2540 มีการจดทะเบียนหย่ารวม 62,739 ราย เพิ่มจากปี 2530 ซึ่งมีจำนวน 31,068 ราย ถึง 1 เท่าตัว </a:t>
            </a:r>
            <a:r>
              <a:rPr lang="th-TH" sz="3200" i="1" u="sng" smtClean="0"/>
              <a:t>และความรุนแรงในครอบครัวเป็นสาเหตุแห่งการหย่าร้าง</a:t>
            </a:r>
          </a:p>
          <a:p>
            <a:pPr algn="r" eaLnBrk="1" hangingPunct="1"/>
            <a:r>
              <a:rPr lang="th-TH" sz="2000" smtClean="0">
                <a:latin typeface="Calibri" pitchFamily="34" charset="0"/>
              </a:rPr>
              <a:t>ที่มา</a:t>
            </a:r>
            <a:r>
              <a:rPr lang="en-US" sz="2000" smtClean="0">
                <a:latin typeface="Calibri" pitchFamily="34" charset="0"/>
                <a:cs typeface="Cordia New" pitchFamily="34" charset="-34"/>
              </a:rPr>
              <a:t>: </a:t>
            </a:r>
            <a:r>
              <a:rPr lang="th-TH" sz="2000" smtClean="0">
                <a:latin typeface="Calibri" pitchFamily="34" charset="0"/>
              </a:rPr>
              <a:t>สัมมนาสังคมศาสตร์เชิงพฤติกรรม หัวข้อ “ความรุนแรงในครอบครัว   </a:t>
            </a:r>
          </a:p>
          <a:p>
            <a:pPr algn="r" eaLnBrk="1" hangingPunct="1"/>
            <a:r>
              <a:rPr lang="th-TH" sz="2000" smtClean="0">
                <a:latin typeface="Calibri" pitchFamily="34" charset="0"/>
              </a:rPr>
              <a:t>ภัยเงียบของสังคม” สถาบันวิจัยพฤติกรรมศาสตร์ มหาวิทยาลัยศรีนครินทร์วิโรฒ (2553)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9" y="730733"/>
            <a:ext cx="7643866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957388"/>
            <a:ext cx="9144000" cy="16859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mtClean="0"/>
              <a:t>		8. เขาโกธรง่ายมากเมื่อคุณไม่สามารถเติมเต็มในสิ่งที่ปรารถนาหรือถ้าคุณไม่สามารถทำในสิ่งที่เขาต้องการหรือคาดหมายได้?</a:t>
            </a:r>
          </a:p>
          <a:p>
            <a:pPr eaLnBrk="1" hangingPunct="1">
              <a:defRPr/>
            </a:pPr>
            <a:endParaRPr lang="th-TH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4564063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9. เขาเติบโตมาแบบสุดขั้วแบบสูงสุดหรือต่ำสุด?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30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4214813"/>
            <a:ext cx="9144000" cy="12144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mtClean="0"/>
              <a:t>		11. เขาเป็นคนค่อนข้างเงียบขรึมมาก หรือพูดมาก หรือเอาใจเก่งมากหรือเปล่า? </a:t>
            </a:r>
          </a:p>
          <a:p>
            <a:pPr eaLnBrk="1" hangingPunct="1">
              <a:defRPr/>
            </a:pPr>
            <a:endParaRPr lang="th-TH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2147888"/>
            <a:ext cx="9144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10. เมื่อเขาโกรธ? คุณกลัวหรือไม่? หรือคุณรู้สึกว่าเขาเป็นคนที่คุณไม่เคยรู้จักมาก่อนเลย? 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31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0" y="2905125"/>
            <a:ext cx="9144000" cy="30956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		1. ชุมชนบอกได้ทันทีว่าบ้านไหนทะเลาะเบาะแว้งลงไม้ลงมือเป็นประจำ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		2. ชุมชนบอกได้ว่าลูกบ้านไหนถูกทุบตี ทำทารุณกรรม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		3. ชุมชนบอกได้ถึงธรรมชาติของความรุนแรง (</a:t>
            </a:r>
            <a:r>
              <a:rPr lang="en-US" dirty="0" smtClean="0"/>
              <a:t>nature) </a:t>
            </a:r>
            <a:r>
              <a:rPr lang="th-TH" dirty="0" smtClean="0"/>
              <a:t>และความบ่อย </a:t>
            </a:r>
            <a:r>
              <a:rPr lang="en-US" dirty="0"/>
              <a:t>(</a:t>
            </a:r>
            <a:r>
              <a:rPr lang="en-US" dirty="0" smtClean="0"/>
              <a:t>frequency) </a:t>
            </a:r>
            <a:r>
              <a:rPr lang="th-TH" dirty="0" smtClean="0"/>
              <a:t>ที่เกิดขึ้นในชุมชน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		4. ชุมชนบอกได้ถึงแนวทางการแก้ไขปัญหา/ตัวละครที่รับรู้เรื่องราว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ชุมชนมีส่วนอย่างสำคัญในการเป็นหูเป็นตาและ</a:t>
            </a:r>
            <a:r>
              <a:rPr lang="en-US" sz="3200" dirty="0">
                <a:latin typeface="Calibri" pitchFamily="34" charset="0"/>
              </a:rPr>
              <a:t> detect </a:t>
            </a:r>
            <a:r>
              <a:rPr lang="th-TH" sz="3200" dirty="0">
                <a:latin typeface="Calibri" pitchFamily="34" charset="0"/>
              </a:rPr>
              <a:t>ความรุนแรง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32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0" y="2905125"/>
            <a:ext cx="9144000" cy="35480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th-TH" dirty="0" smtClean="0"/>
              <a:t>1. ประเมินระ ดับความ</a:t>
            </a:r>
            <a:r>
              <a:rPr lang="th-TH" dirty="0"/>
              <a:t>เสี่ยงต่ออันตรายที่รุนแรง</a:t>
            </a:r>
            <a:r>
              <a:rPr lang="th-TH" dirty="0" smtClean="0"/>
              <a:t> เช่น ผู้ (มีแนวโน้ม) เป็นผู้กระทำมีอาวุธร้ายแรง เช่น ปืน หรือไม่</a:t>
            </a:r>
            <a:br>
              <a:rPr lang="th-TH" dirty="0" smtClean="0"/>
            </a:br>
            <a:endParaRPr lang="th-TH" dirty="0" smtClean="0"/>
          </a:p>
          <a:p>
            <a:pPr marL="0" indent="0">
              <a:buFontTx/>
              <a:buNone/>
              <a:defRPr/>
            </a:pPr>
            <a:r>
              <a:rPr lang="th-TH" dirty="0" smtClean="0"/>
              <a:t>2. ช่วยผู้ (ที่คาดว่า) จะเป็นเหยื่อหา</a:t>
            </a:r>
            <a:r>
              <a:rPr lang="th-TH" dirty="0"/>
              <a:t>ผู้ช่วยเหลือ</a:t>
            </a:r>
            <a:r>
              <a:rPr lang="th-TH" dirty="0" smtClean="0"/>
              <a:t> ทั้งคนในครอบครัว เช่น ญาติใกล้ชิด หรือนอกครอบครัว เช่น เพื่อนบ้านใกล้เคียง ผู้นำชุมชน ตำรวจ สายด่วน </a:t>
            </a:r>
            <a:r>
              <a:rPr lang="th-TH" dirty="0" err="1" smtClean="0"/>
              <a:t>hotline</a:t>
            </a:r>
            <a:r>
              <a:rPr lang="th-TH" dirty="0" smtClean="0"/>
              <a:t> หรือ บ้านพักฉุกเฉิน </a:t>
            </a:r>
            <a:r>
              <a:rPr lang="th-TH" u="sng" dirty="0" smtClean="0"/>
              <a:t>แต่ต้องเก็บไว้เป็นความลับ และให้หมายเลขโทรศัพท์ไว้สำหรับติดต่อเมื่อมีเหตุฉุกเฉิน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988" y="1270000"/>
            <a:ext cx="9144000" cy="579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เจอ </a:t>
            </a:r>
            <a:r>
              <a:rPr lang="en-US" sz="3200" dirty="0">
                <a:latin typeface="Calibri" pitchFamily="34" charset="0"/>
              </a:rPr>
              <a:t>“</a:t>
            </a:r>
            <a:r>
              <a:rPr lang="th-TH" sz="3200" dirty="0">
                <a:latin typeface="Calibri" pitchFamily="34" charset="0"/>
              </a:rPr>
              <a:t>ความเสี่ยง</a:t>
            </a:r>
            <a:r>
              <a:rPr lang="en-US" sz="3200" dirty="0">
                <a:latin typeface="Calibri" pitchFamily="34" charset="0"/>
              </a:rPr>
              <a:t>” </a:t>
            </a:r>
            <a:r>
              <a:rPr lang="th-TH" sz="3200" dirty="0">
                <a:latin typeface="Calibri" pitchFamily="34" charset="0"/>
              </a:rPr>
              <a:t>แล้วทำไงดี</a:t>
            </a:r>
            <a:r>
              <a:rPr lang="en-US" sz="3200" dirty="0">
                <a:latin typeface="Calibri" pitchFamily="34" charset="0"/>
              </a:rPr>
              <a:t>?</a:t>
            </a:r>
            <a:endParaRPr lang="th-TH" sz="3200" dirty="0">
              <a:latin typeface="Calibri" pitchFamily="34" charset="0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33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0" y="2905125"/>
            <a:ext cx="9144000" cy="30956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th-TH" dirty="0" smtClean="0"/>
              <a:t>3. แนะนำให้ผู้ (ที่อาจจะ) เป็นเหยื่อ</a:t>
            </a:r>
            <a:r>
              <a:rPr lang="th-TH" u="sng" dirty="0" smtClean="0"/>
              <a:t>หาทางหนีทีไล่</a:t>
            </a:r>
            <a:r>
              <a:rPr lang="th-TH" dirty="0" smtClean="0"/>
              <a:t>เมื่อมีแนวโน้มจะเกิดเหตุ หรือ เมื่อเกิดเหตุการณ์รุนแรงขึ้น เช่น การหาทางติดต่อครอบครัวดั้งเดิม เพื่อนสนิท ผู้ที่สามารถให้ความช่วยเหลืออื่น ๆ เช่น ตำรวจ เจ้าหน้าที่ที่ทำหน้าที่คุ้มครอง โดยไม่ให้ผู้กระทำรู้ </a:t>
            </a:r>
            <a:br>
              <a:rPr lang="th-TH" dirty="0" smtClean="0"/>
            </a:br>
            <a:endParaRPr lang="th-TH" dirty="0" smtClean="0"/>
          </a:p>
          <a:p>
            <a:pPr marL="0" indent="0">
              <a:buFontTx/>
              <a:buNone/>
              <a:defRPr/>
            </a:pPr>
            <a:r>
              <a:rPr lang="th-TH" dirty="0" smtClean="0"/>
              <a:t>4.</a:t>
            </a:r>
            <a:r>
              <a:rPr lang="th-TH" u="sng" dirty="0" smtClean="0"/>
              <a:t>จำไว้ว่าอย่า “เสี่ยง” ชีวิตตนเองโดยเด็ดขาด </a:t>
            </a:r>
            <a:r>
              <a:rPr lang="th-TH" dirty="0" smtClean="0"/>
              <a:t>ให้ปรึกษาบุคคลที่สาม หากรู้สึกว่าอาจมีอันตรายมาถึงตัว</a:t>
            </a:r>
            <a:br>
              <a:rPr lang="th-TH" dirty="0" smtClean="0"/>
            </a:b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เจอ </a:t>
            </a:r>
            <a:r>
              <a:rPr lang="en-US" sz="3200" dirty="0">
                <a:latin typeface="Calibri" pitchFamily="34" charset="0"/>
              </a:rPr>
              <a:t>“</a:t>
            </a:r>
            <a:r>
              <a:rPr lang="th-TH" sz="3200" dirty="0">
                <a:latin typeface="Calibri" pitchFamily="34" charset="0"/>
              </a:rPr>
              <a:t>ความเสี่ยง</a:t>
            </a:r>
            <a:r>
              <a:rPr lang="en-US" sz="3200" dirty="0">
                <a:latin typeface="Calibri" pitchFamily="34" charset="0"/>
              </a:rPr>
              <a:t>” </a:t>
            </a:r>
            <a:r>
              <a:rPr lang="th-TH" sz="3200" dirty="0">
                <a:latin typeface="Calibri" pitchFamily="34" charset="0"/>
              </a:rPr>
              <a:t>แล้วทำไงดี</a:t>
            </a:r>
            <a:r>
              <a:rPr lang="en-US" sz="3200" dirty="0">
                <a:latin typeface="Calibri" pitchFamily="34" charset="0"/>
              </a:rPr>
              <a:t>? </a:t>
            </a:r>
            <a:r>
              <a:rPr lang="th-TH" sz="3200" dirty="0">
                <a:latin typeface="Calibri" pitchFamily="34" charset="0"/>
              </a:rPr>
              <a:t>(ต่อ)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34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0" y="2905125"/>
            <a:ext cx="9144000" cy="30956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th-TH" dirty="0" smtClean="0"/>
              <a:t>5. หากพิจารณาแล้วว่าเป็นความเสี่ยงมากหากให้เหยื่ออยู่กับผู้มีแนวโน้มเป็นผู้กระทำ ควรติดต่อประสานงานกับหน่วยงานที่เกี่ยวข้องให้ผู้ถูกกระทำได้เข้ารับการ ดูแลที่บ้านพักฉุกเฉิน (กระทรวงพัฒนาสังคมและความมั่นคงของมนุษย์) ซึ่งสามารถติดต่อผ่าน ศูนย์พึ่งได้ (</a:t>
            </a:r>
            <a:r>
              <a:rPr lang="th-TH" dirty="0" err="1" smtClean="0"/>
              <a:t>One</a:t>
            </a:r>
            <a:r>
              <a:rPr lang="th-TH" dirty="0" smtClean="0"/>
              <a:t>-</a:t>
            </a:r>
            <a:r>
              <a:rPr lang="th-TH" dirty="0" err="1" smtClean="0"/>
              <a:t>stop</a:t>
            </a:r>
            <a:r>
              <a:rPr lang="th-TH" dirty="0" smtClean="0"/>
              <a:t> </a:t>
            </a:r>
            <a:r>
              <a:rPr lang="th-TH" dirty="0" err="1" smtClean="0"/>
              <a:t>service</a:t>
            </a:r>
            <a:r>
              <a:rPr lang="th-TH" dirty="0" smtClean="0"/>
              <a:t> </a:t>
            </a:r>
            <a:r>
              <a:rPr lang="th-TH" dirty="0" err="1" smtClean="0"/>
              <a:t>crisis</a:t>
            </a:r>
            <a:r>
              <a:rPr lang="th-TH" dirty="0" smtClean="0"/>
              <a:t> </a:t>
            </a:r>
            <a:r>
              <a:rPr lang="th-TH" dirty="0" err="1" smtClean="0"/>
              <a:t>center</a:t>
            </a:r>
            <a:r>
              <a:rPr lang="th-TH" dirty="0" smtClean="0"/>
              <a:t>: </a:t>
            </a:r>
            <a:r>
              <a:rPr lang="th-TH" dirty="0" err="1" smtClean="0"/>
              <a:t>OSCC</a:t>
            </a:r>
            <a:r>
              <a:rPr lang="th-TH" dirty="0" smtClean="0"/>
              <a:t>) ซึ่งปัจจุบันมีอยู่ในโรงพยาบาลศูนย์/โรงพยาบาลทั่วไป/โรงพยาบาลชุมชนทุกแห่ง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dirty="0" smtClean="0"/>
              <a:t>	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เจอ </a:t>
            </a:r>
            <a:r>
              <a:rPr lang="en-US" sz="3200" dirty="0">
                <a:latin typeface="Calibri" pitchFamily="34" charset="0"/>
              </a:rPr>
              <a:t>“</a:t>
            </a:r>
            <a:r>
              <a:rPr lang="th-TH" sz="3200" dirty="0">
                <a:latin typeface="Calibri" pitchFamily="34" charset="0"/>
              </a:rPr>
              <a:t>ความเสี่ยง</a:t>
            </a:r>
            <a:r>
              <a:rPr lang="en-US" sz="3200" dirty="0">
                <a:latin typeface="Calibri" pitchFamily="34" charset="0"/>
              </a:rPr>
              <a:t>” </a:t>
            </a:r>
            <a:r>
              <a:rPr lang="th-TH" sz="3200" dirty="0">
                <a:latin typeface="Calibri" pitchFamily="34" charset="0"/>
              </a:rPr>
              <a:t>แล้วทำไงดี</a:t>
            </a:r>
            <a:r>
              <a:rPr lang="en-US" sz="3200" dirty="0">
                <a:latin typeface="Calibri" pitchFamily="34" charset="0"/>
              </a:rPr>
              <a:t>? </a:t>
            </a:r>
            <a:r>
              <a:rPr lang="th-TH" sz="3200" dirty="0">
                <a:latin typeface="Calibri" pitchFamily="34" charset="0"/>
              </a:rPr>
              <a:t>(ต่อ)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35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0" y="2905125"/>
            <a:ext cx="9144000" cy="30956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th-TH" dirty="0" smtClean="0"/>
              <a:t>ความรุนแรง หากมีครั้งแรกจะมีครั้งที่สอง สาม สี่ ฯลฯ เสมอ</a:t>
            </a:r>
          </a:p>
          <a:p>
            <a:pPr marL="514350" indent="-514350">
              <a:buFontTx/>
              <a:buAutoNum type="arabicPeriod"/>
              <a:defRPr/>
            </a:pPr>
            <a:r>
              <a:rPr lang="th-TH" dirty="0" smtClean="0"/>
              <a:t>ความถี่ของแต่ละครั้งขึ้นอยู่กับปฏิกิริยาของผู้ถูกกระทำ (เหยื่อ) เป็นสำคัญ</a:t>
            </a:r>
          </a:p>
          <a:p>
            <a:pPr marL="514350" indent="-514350">
              <a:buFontTx/>
              <a:buAutoNum type="arabicPeriod"/>
              <a:defRPr/>
            </a:pPr>
            <a:r>
              <a:rPr lang="th-TH" dirty="0" smtClean="0"/>
              <a:t>ความรุนแรงเป็นความรับผิดชอบของคนทุกคน</a:t>
            </a:r>
          </a:p>
          <a:p>
            <a:pPr marL="514350" indent="-514350">
              <a:buFontTx/>
              <a:buAutoNum type="arabicPeriod"/>
              <a:defRPr/>
            </a:pPr>
            <a:r>
              <a:rPr lang="th-TH" dirty="0" smtClean="0"/>
              <a:t>ความรุนแรงต่อเด็กเป็นเรื่องที่</a:t>
            </a:r>
            <a:r>
              <a:rPr lang="th-TH" smtClean="0"/>
              <a:t>รับไม่ได้ </a:t>
            </a: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579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</a:t>
            </a:r>
            <a:r>
              <a:rPr lang="th-TH" sz="3200" b="1" dirty="0">
                <a:latin typeface="Calibri" pitchFamily="34" charset="0"/>
              </a:rPr>
              <a:t>ทิ้งท้ายไว้สักเล็กน้อย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36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1849438"/>
            <a:ext cx="9144000" cy="923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200" dirty="0">
                <a:latin typeface="Calibri" pitchFamily="34" charset="0"/>
              </a:rPr>
              <a:t>	</a:t>
            </a:r>
            <a:r>
              <a:rPr lang="en-US" sz="5400" dirty="0">
                <a:latin typeface="Calibri" pitchFamily="34" charset="0"/>
              </a:rPr>
              <a:t>Q. and A.</a:t>
            </a:r>
            <a:endParaRPr lang="th-TH" sz="5400" dirty="0">
              <a:latin typeface="Calibri" pitchFamily="34" charset="0"/>
            </a:endParaRP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19FA-9E33-4564-AD4E-E1D382CE1DD3}" type="slidenum">
              <a:rPr lang="en-US" smtClean="0"/>
              <a:pPr>
                <a:defRPr/>
              </a:pPr>
              <a:t>37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ตัวยึดเนื้อหา 3" descr="3_132016039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643063"/>
            <a:ext cx="4286250" cy="3143250"/>
          </a:xfrm>
        </p:spPr>
      </p:pic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38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2071688"/>
            <a:ext cx="8229600" cy="43815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/>
              <a:t>ข้อมูลของมูลนิธิศูนย์พิทักษ์สิทธิเด็ก พบเด็กถูกกระทำทารุณกรรม จำนวน 594 ราย โดยถูกทุบตี ทำร้ายร่างกาย มากที่สุด รองลงมา คือ ถูกข่มขืน ล่วงละเมิดทางเพศ นอกจากนั้นถูกทารุณทางจิตใจ ถูกทอดทิ้งและล่อลวงแสวงหาผลประโยชน์ และยัง</a:t>
            </a:r>
            <a:r>
              <a:rPr lang="th-TH" i="1" u="sng" dirty="0" smtClean="0"/>
              <a:t>พบว่า เด็กที่ถูกกระทำด้วยความรุนแรงมีอายุต่ำกว่า 5 ขวบ เพิ่มมากขึ้นทุกปี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dirty="0"/>
              <a:t>	</a:t>
            </a:r>
            <a:r>
              <a:rPr lang="th-TH" sz="2800" dirty="0" smtClean="0"/>
              <a:t>(ศูนย์พิทักษ์สิทธิเด็ก</a:t>
            </a:r>
            <a:r>
              <a:rPr lang="en-US" sz="2800" dirty="0" smtClean="0"/>
              <a:t>,</a:t>
            </a:r>
            <a:r>
              <a:rPr lang="th-TH" sz="2800" dirty="0" smtClean="0"/>
              <a:t>2554 )</a:t>
            </a: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42909" y="873609"/>
            <a:ext cx="7858181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00188"/>
            <a:ext cx="8229600" cy="4810125"/>
          </a:xfrm>
        </p:spPr>
        <p:txBody>
          <a:bodyPr/>
          <a:lstStyle/>
          <a:p>
            <a:pPr eaLnBrk="1" hangingPunct="1">
              <a:defRPr/>
            </a:pPr>
            <a:r>
              <a:rPr lang="th-TH" sz="3000" u="sng" dirty="0" smtClean="0"/>
              <a:t>ข้อมูลจากศูนย์พึ่งได้ กระทรวงสาธารณสุข </a:t>
            </a:r>
            <a:r>
              <a:rPr lang="th-TH" sz="3000" dirty="0" smtClean="0"/>
              <a:t>ตั้งแต่ปี 2547-2554 มีผู้มาขอรับบริการรวม 320 คน แบ่งเป็นถูกทำร้าย 133 คน และถูกล่วงละเมิดทางเพศ 187 คน โดยมีกลุ่มอายุที่พบมากที่สุดเป็นเด็ก คือ 13-15 ปี</a:t>
            </a:r>
          </a:p>
          <a:p>
            <a:pPr marL="0" indent="0" eaLnBrk="1" hangingPunct="1">
              <a:buFontTx/>
              <a:buNone/>
              <a:defRPr/>
            </a:pPr>
            <a:endParaRPr lang="th-TH" sz="3000" dirty="0" smtClean="0"/>
          </a:p>
          <a:p>
            <a:pPr eaLnBrk="1" hangingPunct="1">
              <a:defRPr/>
            </a:pPr>
            <a:r>
              <a:rPr lang="th-TH" sz="3000" u="sng" dirty="0" smtClean="0"/>
              <a:t>ข้อมูลของมูลนิธิหญิงชายก้าวไกล </a:t>
            </a:r>
            <a:r>
              <a:rPr lang="th-TH" sz="3000" dirty="0" smtClean="0"/>
              <a:t>ที่ได้รวบรวมสถิติความรุนแรงทางเพศจากข่าวในหนังสือพิมพ์ในปี 2554 พบว่า มีข่าวถูกละเมิดทางเพศทั้งหมด 158 ข่าว แบ่งเป็นการข่มขืน 112 ข่าว คิดเป็นร้อยละ 70.9 รองลงมา คือ ข่าวรุมโทรม 17 ข่าว คิดเป็นร้อยละ 7.6 และข่าวพรากผู้เยาว์ 3 ข่าว คิดเป็นร้อยละ 1.9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714356"/>
            <a:ext cx="7715303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00188"/>
            <a:ext cx="8229600" cy="4810125"/>
          </a:xfrm>
        </p:spPr>
        <p:txBody>
          <a:bodyPr/>
          <a:lstStyle/>
          <a:p>
            <a:pPr eaLnBrk="1" hangingPunct="1"/>
            <a:endParaRPr lang="th-TH" sz="3000" smtClean="0"/>
          </a:p>
          <a:p>
            <a:pPr eaLnBrk="1" hangingPunct="1"/>
            <a:r>
              <a:rPr lang="th-TH" sz="3000" smtClean="0"/>
              <a:t>การละเมิดทางเพศ</a:t>
            </a:r>
          </a:p>
          <a:p>
            <a:pPr lvl="2" eaLnBrk="1" hangingPunct="1"/>
            <a:r>
              <a:rPr lang="th-TH" sz="3200" smtClean="0"/>
              <a:t>ร้อยละ 11.4 เกิดในครอบครัว เช่น พ่อ พ่อเลี้ยง ตา พี่ชาย </a:t>
            </a:r>
          </a:p>
          <a:p>
            <a:pPr lvl="2" eaLnBrk="1" hangingPunct="1"/>
            <a:r>
              <a:rPr lang="th-TH" sz="3200" smtClean="0"/>
              <a:t>ร้อยละ 38.6 ของผู้ล่วงละเมิด เป็นคนรู้จัก เช่น เพื่อนบ้าน เพื่อนข้างห้องเช่าหรือห้องพัก เพื่อน ครู/อาจารย์กับลุกศิษย์ พระภิกษุ เป็นต้น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714356"/>
            <a:ext cx="7715303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00188"/>
            <a:ext cx="8229600" cy="4953000"/>
          </a:xfrm>
        </p:spPr>
        <p:txBody>
          <a:bodyPr/>
          <a:lstStyle/>
          <a:p>
            <a:pPr eaLnBrk="1" hangingPunct="1"/>
            <a:r>
              <a:rPr lang="th-TH" smtClean="0"/>
              <a:t>สถานการณ์ความรุนแรงต่อเด็กโดย สำนักงานส่งเสริมสวัสดิภาพและพิทักษ์เด็ก เยาวชน ผู้ด้อยโอกาส และผู้สูงอายุ (สท.)</a:t>
            </a:r>
          </a:p>
          <a:p>
            <a:pPr eaLnBrk="1" hangingPunct="1"/>
            <a:endParaRPr lang="th-TH" sz="2000" smtClean="0"/>
          </a:p>
          <a:p>
            <a:pPr eaLnBrk="1" hangingPunct="1">
              <a:buFontTx/>
              <a:buNone/>
            </a:pPr>
            <a:r>
              <a:rPr lang="th-TH" smtClean="0"/>
              <a:t>1. เด็กถูกกระทำด้วยความรุนแรง ทั้งทางกาย วาจา และเพศ โดยบุคคลในครอบครัว ครูอาจารย์ และเพื่อน รวมทั้งบุคคลในสังคม เช่น เพื่อนบ้าน และเพื่อนแถวบ้าน และ</a:t>
            </a:r>
            <a:r>
              <a:rPr lang="th-TH" u="sng" smtClean="0"/>
              <a:t>เกิดขึ้นในชีวิตประจำวัน</a:t>
            </a:r>
          </a:p>
          <a:p>
            <a:pPr eaLnBrk="1" hangingPunct="1">
              <a:buFontTx/>
              <a:buNone/>
            </a:pPr>
            <a:r>
              <a:rPr lang="th-TH" smtClean="0"/>
              <a:t>2. ความรุนแรงที่เกิดขึ้นกับเด็กทุกรูปแบบ พบตั้งแต่ที่มีระดับความรุนแรง น้อยจนไปถึงมีระดับความรุนแรงมากจนเป็นอันตรายต่อชีวิต</a:t>
            </a:r>
          </a:p>
          <a:p>
            <a:pPr eaLnBrk="1" hangingPunct="1">
              <a:buFontTx/>
              <a:buNone/>
            </a:pPr>
            <a:r>
              <a:rPr lang="th-TH" smtClean="0"/>
              <a:t>3. </a:t>
            </a:r>
            <a:r>
              <a:rPr lang="th-TH" u="sng" smtClean="0"/>
              <a:t>เด็กเป็นทั้งผู้ถูกกระทำ และเป็นผู้กระทำความรุนแรงเอง </a:t>
            </a:r>
            <a:r>
              <a:rPr lang="th-TH" smtClean="0"/>
              <a:t>ซึ่งส่วนใหญ่เด็กชายจะถูกกระทำและเป็นผู้กระทำความรุนแรงมากกว่าเด็กหญิง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730733"/>
            <a:ext cx="7715303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71625"/>
            <a:ext cx="8229600" cy="4881563"/>
          </a:xfrm>
        </p:spPr>
        <p:txBody>
          <a:bodyPr/>
          <a:lstStyle/>
          <a:p>
            <a:pPr eaLnBrk="1" hangingPunct="1"/>
            <a:r>
              <a:rPr lang="th-TH" smtClean="0"/>
              <a:t>สถานการณ์ความรุนแรงต่อเด็กโดย สำนักงานส่งเสริมสวัสดิภาพและพิทักษ์เด็ก เยาวชน ผู้ด้อยโอกาส และผู้สูงอายุ (สท.)</a:t>
            </a:r>
          </a:p>
          <a:p>
            <a:pPr eaLnBrk="1" hangingPunct="1">
              <a:buFontTx/>
              <a:buNone/>
            </a:pPr>
            <a:endParaRPr lang="th-TH" smtClean="0"/>
          </a:p>
          <a:p>
            <a:pPr eaLnBrk="1" hangingPunct="1">
              <a:buFontTx/>
              <a:buNone/>
            </a:pPr>
            <a:r>
              <a:rPr lang="th-TH" smtClean="0"/>
              <a:t>4. สำหรับบุคคลที่บ้านที่กระทำความรุนแรงทาง</a:t>
            </a:r>
            <a:r>
              <a:rPr lang="th-TH" u="sng" smtClean="0"/>
              <a:t>กายวาจาต่อเด็ก คือ แม่ พ่อ และพี่</a:t>
            </a:r>
            <a:r>
              <a:rPr lang="th-TH" smtClean="0"/>
              <a:t> ยกเว้นทางเพศที่เด็กจะ</a:t>
            </a:r>
            <a:r>
              <a:rPr lang="th-TH" u="sng" smtClean="0"/>
              <a:t>ถูกพ่อกระทำสูงสุด </a:t>
            </a:r>
          </a:p>
          <a:p>
            <a:pPr eaLnBrk="1" hangingPunct="1">
              <a:buFontTx/>
              <a:buNone/>
            </a:pPr>
            <a:r>
              <a:rPr lang="th-TH" smtClean="0"/>
              <a:t>5.  ส่วนใหญ่เด็กในสังกัดกรุงเทพมหานครค่อนข้างถูกกระทำมากกว่าสังกัดอื่น เมื่อจำแนกตามภูมิภาค พบว่า </a:t>
            </a:r>
            <a:r>
              <a:rPr lang="th-TH" u="sng" smtClean="0"/>
              <a:t>ส่วนใหญ่เด็กในกรุงเทพและปริมณฑล และภาคกลางถูกกระทำมากกว่าภูมิภาคอื่น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48" y="785794"/>
            <a:ext cx="7643865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28736"/>
            <a:ext cx="8126440" cy="502445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r>
              <a:rPr lang="th-TH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ความรุนแรงในครอบครัว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“</a:t>
            </a:r>
            <a:r>
              <a:rPr lang="th-TH" sz="3600" dirty="0" smtClean="0">
                <a:solidFill>
                  <a:srgbClr val="000000"/>
                </a:solidFill>
              </a:rPr>
              <a:t>พี่กลับมาจากทำงานเหนื่อยๆ ลูกร้องไห้อยู่นั่นแหละ จะเอาอะไรก็ไม่รู้ พี่ก็เลยออกจากห้องมา ทิ้งให้ร้องอยู่อย่างนั้น ถ้าไม่ออกมากลัวจะตีลูก</a:t>
            </a:r>
            <a:r>
              <a:rPr lang="en-US" sz="3600" dirty="0" smtClean="0">
                <a:solidFill>
                  <a:srgbClr val="000000"/>
                </a:solidFill>
              </a:rPr>
              <a:t>” </a:t>
            </a:r>
          </a:p>
          <a:p>
            <a:pPr marL="442913" lvl="1" indent="14288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990600" lvl="1" indent="-533400" algn="thaiDist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990600" lvl="1" indent="-533400" algn="thaiDist" eaLnBrk="1" hangingPunct="1">
              <a:lnSpc>
                <a:spcPct val="80000"/>
              </a:lnSpc>
              <a:buFontTx/>
              <a:buNone/>
              <a:defRPr/>
            </a:pPr>
            <a:r>
              <a:rPr lang="th-TH" sz="3200" b="1" dirty="0" smtClean="0">
                <a:solidFill>
                  <a:srgbClr val="000000"/>
                </a:solidFill>
              </a:rPr>
              <a:t>		พฤติกรรมนี้เป็นความรุนแรงหรือไม่?</a:t>
            </a:r>
          </a:p>
          <a:p>
            <a:pPr eaLnBrk="1" hangingPunct="1">
              <a:defRPr/>
            </a:pPr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873609"/>
            <a:ext cx="7572427" cy="7694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สถานการณ์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E7504-396F-406F-B054-F4F5EE85B66A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1616</Words>
  <Application>Microsoft Office PowerPoint</Application>
  <PresentationFormat>นำเสนอทางหน้าจอ (4:3)</PresentationFormat>
  <Paragraphs>229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การออกแบบเริ่มต้น</vt:lpstr>
      <vt:lpstr>ภาพนิ่ง 1</vt:lpstr>
      <vt:lpstr>หัวข้อบรรยาย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Domestic violence is not a new problem</vt:lpstr>
      <vt:lpstr>A True Story: </vt:lpstr>
      <vt:lpstr>ภาพนิ่ง 14</vt:lpstr>
      <vt:lpstr>Domestic violence</vt:lpstr>
      <vt:lpstr>Domestic violence</vt:lpstr>
      <vt:lpstr>แนวโน้มความรุนแรงในครอบครัว</vt:lpstr>
      <vt:lpstr>แนวโน้มความรุนแรงในครอบครัว</vt:lpstr>
      <vt:lpstr>แนวโน้มความรุนแรงในครอบครัว</vt:lpstr>
      <vt:lpstr>แนวโน้มความรุนแรงในครอบครัว</vt:lpstr>
      <vt:lpstr>ภาพนิ่ง 21</vt:lpstr>
      <vt:lpstr>ผลของความรุนแรง</vt:lpstr>
      <vt:lpstr>ผลของความรุนแรง</vt:lpstr>
      <vt:lpstr>ผลของความรุนแรง</vt:lpstr>
      <vt:lpstr>การให้คำปรึกษาเด็กครอบครัว</vt:lpstr>
      <vt:lpstr>การป้องกัน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</vt:vector>
  </TitlesOfParts>
  <Company>MAT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gig</cp:lastModifiedBy>
  <cp:revision>36</cp:revision>
  <dcterms:created xsi:type="dcterms:W3CDTF">2009-07-17T03:32:23Z</dcterms:created>
  <dcterms:modified xsi:type="dcterms:W3CDTF">2014-02-24T04:52:14Z</dcterms:modified>
</cp:coreProperties>
</file>